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2"/>
  </p:notesMasterIdLst>
  <p:sldIdLst>
    <p:sldId id="256" r:id="rId5"/>
    <p:sldId id="257" r:id="rId6"/>
    <p:sldId id="258" r:id="rId7"/>
    <p:sldId id="259" r:id="rId8"/>
    <p:sldId id="260" r:id="rId9"/>
    <p:sldId id="290" r:id="rId10"/>
    <p:sldId id="291" r:id="rId11"/>
    <p:sldId id="292" r:id="rId12"/>
    <p:sldId id="293" r:id="rId13"/>
    <p:sldId id="294" r:id="rId14"/>
    <p:sldId id="279" r:id="rId15"/>
    <p:sldId id="280" r:id="rId16"/>
    <p:sldId id="281" r:id="rId17"/>
    <p:sldId id="282" r:id="rId18"/>
    <p:sldId id="283" r:id="rId19"/>
    <p:sldId id="284" r:id="rId20"/>
    <p:sldId id="285" r:id="rId21"/>
    <p:sldId id="286" r:id="rId22"/>
    <p:sldId id="287" r:id="rId23"/>
    <p:sldId id="288" r:id="rId24"/>
    <p:sldId id="276" r:id="rId25"/>
    <p:sldId id="261" r:id="rId26"/>
    <p:sldId id="278" r:id="rId27"/>
    <p:sldId id="262" r:id="rId28"/>
    <p:sldId id="263" r:id="rId29"/>
    <p:sldId id="264" r:id="rId30"/>
    <p:sldId id="265" r:id="rId31"/>
    <p:sldId id="266" r:id="rId32"/>
    <p:sldId id="267" r:id="rId33"/>
    <p:sldId id="268" r:id="rId34"/>
    <p:sldId id="269" r:id="rId35"/>
    <p:sldId id="277" r:id="rId36"/>
    <p:sldId id="270" r:id="rId37"/>
    <p:sldId id="271" r:id="rId38"/>
    <p:sldId id="273" r:id="rId39"/>
    <p:sldId id="272" r:id="rId40"/>
    <p:sldId id="289" r:id="rId41"/>
  </p:sldIdLst>
  <p:sldSz cx="12192000" cy="6858000"/>
  <p:notesSz cx="6858000" cy="1857375"/>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4" userDrawn="1">
          <p15:clr>
            <a:srgbClr val="A4A3A4"/>
          </p15:clr>
        </p15:guide>
        <p15:guide id="2" pos="28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D3AA52-0FB4-F6D0-6D07-1A3D2D9FD3FC}" name="Marianne Seidler" initials="MS" userId="S::mariannes@skillup.tech::bb0b4178-c940-4a9a-9c5e-e97bf5d50d86" providerId="AD"/>
  <p188:author id="{F554C3DC-94B8-9F7D-83FC-6D4CEC0DE845}" name="Dawn Teel-Friedman" initials="DTF" userId="Dawn Teel-Friedma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Beth Larsen" initials="BL" lastIdx="1" clrIdx="4">
    <p:extLst>
      <p:ext uri="{19B8F6BF-5375-455C-9EA6-DF929625EA0E}">
        <p15:presenceInfo xmlns:p15="http://schemas.microsoft.com/office/powerpoint/2012/main" userId="04edb8684ac0beb8" providerId="Windows Live"/>
      </p:ext>
    </p:extLst>
  </p:cmAuthor>
  <p:cmAuthor id="6" name="Matt Ockenfels" initials="MO" lastIdx="1" clrIdx="5">
    <p:extLst>
      <p:ext uri="{19B8F6BF-5375-455C-9EA6-DF929625EA0E}">
        <p15:presenceInfo xmlns:p15="http://schemas.microsoft.com/office/powerpoint/2012/main" userId="S::matto@skillup.tech::1f5f8b86-5465-4302-9a82-9a36d055e8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3"/>
    <a:srgbClr val="007D79"/>
    <a:srgbClr val="D02670"/>
    <a:srgbClr val="231F20"/>
    <a:srgbClr val="33B1FF"/>
    <a:srgbClr val="262626"/>
    <a:srgbClr val="525252"/>
    <a:srgbClr val="BE95FF"/>
    <a:srgbClr val="FFFFFF"/>
    <a:srgbClr val="C1C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852989-F049-469F-AA1C-89274EF2AB37}" v="6604" dt="2025-01-14T00:23:30.34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13" autoAdjust="0"/>
    <p:restoredTop sz="91480" autoAdjust="0"/>
  </p:normalViewPr>
  <p:slideViewPr>
    <p:cSldViewPr snapToGrid="0">
      <p:cViewPr varScale="1">
        <p:scale>
          <a:sx n="70" d="100"/>
          <a:sy n="70" d="100"/>
        </p:scale>
        <p:origin x="38" y="101"/>
      </p:cViewPr>
      <p:guideLst>
        <p:guide orient="horz" pos="744"/>
        <p:guide pos="288"/>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8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8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r>
              <a:rPr lang="en-US"/>
              <a:t> </a:t>
            </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3873" y="1168401"/>
            <a:ext cx="10964254" cy="2387600"/>
          </a:xfrm>
          <a:solidFill>
            <a:schemeClr val="bg2"/>
          </a:solidFill>
        </p:spPr>
        <p:txBody>
          <a:bodyPr anchor="b">
            <a:normAutofit/>
          </a:bodyPr>
          <a:lstStyle>
            <a:lvl1pPr algn="ctr">
              <a:defRPr sz="4800" b="0" i="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8273" y="3731247"/>
            <a:ext cx="9135454" cy="1655762"/>
          </a:xfrm>
        </p:spPr>
        <p:txBody>
          <a:bodyPr>
            <a:normAutofit/>
          </a:bodyPr>
          <a:lstStyle>
            <a:lvl1pPr marL="0" indent="0" algn="ctr">
              <a:buNone/>
              <a:defRPr sz="2400" b="0" i="0">
                <a:solidFill>
                  <a:srgbClr val="525252"/>
                </a:solidFill>
                <a:latin typeface="IBM Plex Sans" panose="020B050305020300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a:solidFill>
                  <a:srgbClr val="000000"/>
                </a:solidFill>
                <a:latin typeface="Helv"/>
              </a:rPr>
              <a:t>© IBM Corporation. All rights reserved.</a:t>
            </a:r>
          </a:p>
        </p:txBody>
      </p:sp>
      <p:grpSp>
        <p:nvGrpSpPr>
          <p:cNvPr id="5" name="Group 4">
            <a:extLst>
              <a:ext uri="{FF2B5EF4-FFF2-40B4-BE49-F238E27FC236}">
                <a16:creationId xmlns:a16="http://schemas.microsoft.com/office/drawing/2014/main" id="{CB5BAB42-A6B6-D2DB-EC91-721CA287B900}"/>
              </a:ext>
            </a:extLst>
          </p:cNvPr>
          <p:cNvGrpSpPr/>
          <p:nvPr userDrawn="1"/>
        </p:nvGrpSpPr>
        <p:grpSpPr>
          <a:xfrm>
            <a:off x="11094856" y="6244940"/>
            <a:ext cx="1098532" cy="613059"/>
            <a:chOff x="8965342" y="4231217"/>
            <a:chExt cx="1608171" cy="897474"/>
          </a:xfrm>
        </p:grpSpPr>
        <p:pic>
          <p:nvPicPr>
            <p:cNvPr id="6" name="Graphic 5">
              <a:extLst>
                <a:ext uri="{FF2B5EF4-FFF2-40B4-BE49-F238E27FC236}">
                  <a16:creationId xmlns:a16="http://schemas.microsoft.com/office/drawing/2014/main" id="{D9DAF80D-4D83-4EA4-3B9A-B4DEAA21CF4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1121" y="4418033"/>
              <a:ext cx="897474" cy="355817"/>
            </a:xfrm>
            <a:prstGeom prst="rect">
              <a:avLst/>
            </a:prstGeom>
          </p:spPr>
        </p:pic>
        <p:pic>
          <p:nvPicPr>
            <p:cNvPr id="11" name="Graphic 10" hidden="1">
              <a:extLst>
                <a:ext uri="{FF2B5EF4-FFF2-40B4-BE49-F238E27FC236}">
                  <a16:creationId xmlns:a16="http://schemas.microsoft.com/office/drawing/2014/main" id="{AA1B3EED-0A38-9B4D-C031-B7CFB1F16CD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321121" y="4772874"/>
              <a:ext cx="897474" cy="355817"/>
            </a:xfrm>
            <a:prstGeom prst="rect">
              <a:avLst/>
            </a:prstGeom>
          </p:spPr>
        </p:pic>
        <p:pic>
          <p:nvPicPr>
            <p:cNvPr id="12" name="Graphic 11" hidden="1">
              <a:extLst>
                <a:ext uri="{FF2B5EF4-FFF2-40B4-BE49-F238E27FC236}">
                  <a16:creationId xmlns:a16="http://schemas.microsoft.com/office/drawing/2014/main" id="{D8BA40FF-052F-CEA2-8570-24062BFE0A7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9946868" y="4502045"/>
              <a:ext cx="897474" cy="355817"/>
            </a:xfrm>
            <a:prstGeom prst="rect">
              <a:avLst/>
            </a:prstGeom>
          </p:spPr>
        </p:pic>
        <p:pic>
          <p:nvPicPr>
            <p:cNvPr id="13" name="Graphic 12" hidden="1">
              <a:extLst>
                <a:ext uri="{FF2B5EF4-FFF2-40B4-BE49-F238E27FC236}">
                  <a16:creationId xmlns:a16="http://schemas.microsoft.com/office/drawing/2014/main" id="{10305589-4F05-9658-71A7-2F6E7BFE952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8694514" y="4502045"/>
              <a:ext cx="897474" cy="355817"/>
            </a:xfrm>
            <a:prstGeom prst="rect">
              <a:avLst/>
            </a:prstGeom>
          </p:spPr>
        </p:pic>
      </p:grpSp>
      <p:pic>
        <p:nvPicPr>
          <p:cNvPr id="14" name="Graphic 13">
            <a:extLst>
              <a:ext uri="{FF2B5EF4-FFF2-40B4-BE49-F238E27FC236}">
                <a16:creationId xmlns:a16="http://schemas.microsoft.com/office/drawing/2014/main" id="{EEFE9B80-1CD0-9614-4D99-C0FA5B74A8B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41053" y="6372101"/>
            <a:ext cx="1630680" cy="247650"/>
          </a:xfrm>
          <a:prstGeom prst="rect">
            <a:avLst/>
          </a:prstGeom>
        </p:spPr>
      </p:pic>
    </p:spTree>
    <p:custDataLst>
      <p:tags r:id="rId1"/>
    </p:custDataLst>
    <p:extLst>
      <p:ext uri="{BB962C8B-B14F-4D97-AF65-F5344CB8AC3E}">
        <p14:creationId xmlns:p14="http://schemas.microsoft.com/office/powerpoint/2010/main" val="3736152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25252"/>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600199"/>
            <a:ext cx="107442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262626"/>
                </a:solidFill>
              </a:defRPr>
            </a:lvl4pPr>
            <a:lvl5pPr>
              <a:defRPr>
                <a:solidFill>
                  <a:srgbClr val="262626"/>
                </a:solidFill>
              </a:defRPr>
            </a:lvl5pPr>
          </a:lstStyle>
          <a:p>
            <a:pPr lvl="0"/>
            <a:r>
              <a:rPr lang="en-US"/>
              <a:t>Click to edit Master text styles</a:t>
            </a:r>
          </a:p>
          <a:p>
            <a:pPr lvl="1"/>
            <a:r>
              <a:rPr lang="en-US"/>
              <a:t>Second level</a:t>
            </a:r>
          </a:p>
          <a:p>
            <a:pPr lvl="2"/>
            <a:r>
              <a:rPr lang="en-US"/>
              <a:t>Third level</a:t>
            </a:r>
          </a:p>
        </p:txBody>
      </p:sp>
      <p:cxnSp>
        <p:nvCxnSpPr>
          <p:cNvPr id="7" name="Straight Connector 6"/>
          <p:cNvCxnSpPr/>
          <p:nvPr/>
        </p:nvCxnSpPr>
        <p:spPr>
          <a:xfrm>
            <a:off x="838200" y="1296645"/>
            <a:ext cx="10515600" cy="368"/>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97029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solidFill>
                  <a:srgbClr val="525252"/>
                </a:solidFill>
                <a:latin typeface="IBM Plex Sans SemiBold" panose="020B0503050203000203"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600200"/>
            <a:ext cx="51816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525252"/>
                </a:solidFill>
              </a:defRPr>
            </a:lvl4pPr>
            <a:lvl5pPr>
              <a:defRPr>
                <a:solidFill>
                  <a:srgbClr val="525252"/>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72200" y="1600200"/>
            <a:ext cx="51816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525252"/>
                </a:solidFill>
              </a:defRPr>
            </a:lvl4pPr>
            <a:lvl5pPr>
              <a:defRPr>
                <a:solidFill>
                  <a:srgbClr val="525252"/>
                </a:solidFill>
              </a:defRPr>
            </a:lvl5pPr>
          </a:lstStyle>
          <a:p>
            <a:pPr lvl="0"/>
            <a:r>
              <a:rPr lang="en-US"/>
              <a:t>Click to edit Master text styles</a:t>
            </a:r>
          </a:p>
          <a:p>
            <a:pPr lvl="1"/>
            <a:r>
              <a:rPr lang="en-US"/>
              <a:t>Second level</a:t>
            </a:r>
          </a:p>
          <a:p>
            <a:pPr lvl="2"/>
            <a:r>
              <a:rPr lang="en-US"/>
              <a:t>Third level</a:t>
            </a:r>
          </a:p>
        </p:txBody>
      </p:sp>
      <p:cxnSp>
        <p:nvCxnSpPr>
          <p:cNvPr id="8" name="Straight Connector 7"/>
          <p:cNvCxnSpPr/>
          <p:nvPr/>
        </p:nvCxnSpPr>
        <p:spPr>
          <a:xfrm>
            <a:off x="838200" y="1364249"/>
            <a:ext cx="10515600" cy="368"/>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71343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93464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b="1" i="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Click to edit Master title style</a:t>
            </a:r>
          </a:p>
        </p:txBody>
      </p:sp>
    </p:spTree>
    <p:extLst>
      <p:ext uri="{BB962C8B-B14F-4D97-AF65-F5344CB8AC3E}">
        <p14:creationId xmlns:p14="http://schemas.microsoft.com/office/powerpoint/2010/main" val="1173270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2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image" Target="../media/image7.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image" Target="../media/image6.png"/><Relationship Id="rId10"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image" Target="../media/image1.png"/><Relationship Id="rId14" Type="http://schemas.openxmlformats.org/officeDocument/2006/relationships/image" Target="../media/image5.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pic>
        <p:nvPicPr>
          <p:cNvPr id="12" name="Picture 11" descr="Text, logo&#10;&#10;Description automatically generated">
            <a:extLst>
              <a:ext uri="{FF2B5EF4-FFF2-40B4-BE49-F238E27FC236}">
                <a16:creationId xmlns:a16="http://schemas.microsoft.com/office/drawing/2014/main" id="{05161552-D656-B925-AB2F-4CA5F6FE7270}"/>
              </a:ext>
            </a:extLst>
          </p:cNvPr>
          <p:cNvPicPr>
            <a:picLocks noChangeAspect="1"/>
          </p:cNvPicPr>
          <p:nvPr userDrawn="1"/>
        </p:nvPicPr>
        <p:blipFill rotWithShape="1">
          <a:blip r:embed="rId9">
            <a:alphaModFix amt="5000"/>
            <a:extLst>
              <a:ext uri="{BEBA8EAE-BF5A-486C-A8C5-ECC9F3942E4B}">
                <a14:imgProps xmlns:a14="http://schemas.microsoft.com/office/drawing/2010/main">
                  <a14:imgLayer r:embed="rId10">
                    <a14:imgEffect>
                      <a14:saturation sat="155000"/>
                    </a14:imgEffect>
                    <a14:imgEffect>
                      <a14:brightnessContrast contrast="-77000"/>
                    </a14:imgEffect>
                  </a14:imgLayer>
                </a14:imgProps>
              </a:ext>
            </a:extLst>
          </a:blip>
          <a:srcRect l="-1923" r="70315"/>
          <a:stretch/>
        </p:blipFill>
        <p:spPr>
          <a:xfrm>
            <a:off x="3345127" y="1418811"/>
            <a:ext cx="5501746" cy="4826130"/>
          </a:xfrm>
          <a:prstGeom prst="rect">
            <a:avLst/>
          </a:prstGeom>
        </p:spPr>
      </p:pic>
      <p:sp>
        <p:nvSpPr>
          <p:cNvPr id="4" name="Rectangle 3">
            <a:extLst>
              <a:ext uri="{FF2B5EF4-FFF2-40B4-BE49-F238E27FC236}">
                <a16:creationId xmlns:a16="http://schemas.microsoft.com/office/drawing/2014/main" id="{AE377BDD-6725-68B2-639C-E47C9B4601F2}"/>
              </a:ext>
            </a:extLst>
          </p:cNvPr>
          <p:cNvSpPr/>
          <p:nvPr userDrawn="1"/>
        </p:nvSpPr>
        <p:spPr>
          <a:xfrm>
            <a:off x="12625444" y="2728308"/>
            <a:ext cx="1235879" cy="1235878"/>
          </a:xfrm>
          <a:prstGeom prst="rect">
            <a:avLst/>
          </a:prstGeom>
          <a:solidFill>
            <a:srgbClr val="BE95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#BE95FF</a:t>
            </a:r>
          </a:p>
        </p:txBody>
      </p:sp>
      <p:sp>
        <p:nvSpPr>
          <p:cNvPr id="5" name="Rectangle 4">
            <a:extLst>
              <a:ext uri="{FF2B5EF4-FFF2-40B4-BE49-F238E27FC236}">
                <a16:creationId xmlns:a16="http://schemas.microsoft.com/office/drawing/2014/main" id="{18771CE0-19C9-5FCF-1B71-ACF36DEE6664}"/>
              </a:ext>
            </a:extLst>
          </p:cNvPr>
          <p:cNvSpPr/>
          <p:nvPr userDrawn="1"/>
        </p:nvSpPr>
        <p:spPr>
          <a:xfrm>
            <a:off x="18071881" y="2728308"/>
            <a:ext cx="1235879" cy="1235878"/>
          </a:xfrm>
          <a:prstGeom prst="rect">
            <a:avLst/>
          </a:prstGeom>
          <a:solidFill>
            <a:srgbClr val="33B1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#33B1FF</a:t>
            </a:r>
          </a:p>
        </p:txBody>
      </p:sp>
      <p:sp>
        <p:nvSpPr>
          <p:cNvPr id="6" name="Rectangle 5">
            <a:extLst>
              <a:ext uri="{FF2B5EF4-FFF2-40B4-BE49-F238E27FC236}">
                <a16:creationId xmlns:a16="http://schemas.microsoft.com/office/drawing/2014/main" id="{832A3F44-3AAC-9557-E214-F323108F6B65}"/>
              </a:ext>
            </a:extLst>
          </p:cNvPr>
          <p:cNvSpPr/>
          <p:nvPr userDrawn="1"/>
        </p:nvSpPr>
        <p:spPr>
          <a:xfrm>
            <a:off x="14440923" y="2728308"/>
            <a:ext cx="1235879" cy="1235878"/>
          </a:xfrm>
          <a:prstGeom prst="rect">
            <a:avLst/>
          </a:prstGeom>
          <a:solidFill>
            <a:srgbClr val="FF7EB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#FF7EB6</a:t>
            </a:r>
          </a:p>
        </p:txBody>
      </p:sp>
      <p:sp>
        <p:nvSpPr>
          <p:cNvPr id="9" name="Rectangle 8">
            <a:extLst>
              <a:ext uri="{FF2B5EF4-FFF2-40B4-BE49-F238E27FC236}">
                <a16:creationId xmlns:a16="http://schemas.microsoft.com/office/drawing/2014/main" id="{06EA0613-E945-E437-C733-F9F008F63B76}"/>
              </a:ext>
            </a:extLst>
          </p:cNvPr>
          <p:cNvSpPr/>
          <p:nvPr userDrawn="1"/>
        </p:nvSpPr>
        <p:spPr>
          <a:xfrm>
            <a:off x="16256402" y="2728308"/>
            <a:ext cx="1235879" cy="1235878"/>
          </a:xfrm>
          <a:prstGeom prst="rect">
            <a:avLst/>
          </a:prstGeom>
          <a:solidFill>
            <a:srgbClr val="08BDB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#08BDBA</a:t>
            </a:r>
          </a:p>
        </p:txBody>
      </p:sp>
      <p:sp>
        <p:nvSpPr>
          <p:cNvPr id="10" name="TextBox 9">
            <a:extLst>
              <a:ext uri="{FF2B5EF4-FFF2-40B4-BE49-F238E27FC236}">
                <a16:creationId xmlns:a16="http://schemas.microsoft.com/office/drawing/2014/main" id="{F0EC5687-C25A-A73E-5192-674F560F89FA}"/>
              </a:ext>
            </a:extLst>
          </p:cNvPr>
          <p:cNvSpPr txBox="1"/>
          <p:nvPr userDrawn="1"/>
        </p:nvSpPr>
        <p:spPr>
          <a:xfrm>
            <a:off x="12602453" y="3912427"/>
            <a:ext cx="1237839" cy="369332"/>
          </a:xfrm>
          <a:prstGeom prst="rect">
            <a:avLst/>
          </a:prstGeom>
          <a:noFill/>
        </p:spPr>
        <p:txBody>
          <a:bodyPr wrap="none" rtlCol="0">
            <a:spAutoFit/>
          </a:bodyPr>
          <a:lstStyle/>
          <a:p>
            <a:r>
              <a:rPr lang="en-US" b="1" i="0" dirty="0">
                <a:solidFill>
                  <a:srgbClr val="FFFFFF"/>
                </a:solidFill>
                <a:effectLst/>
              </a:rPr>
              <a:t>Purple 40</a:t>
            </a:r>
            <a:endParaRPr lang="en-US" b="1" dirty="0">
              <a:solidFill>
                <a:srgbClr val="FFFFFF"/>
              </a:solidFill>
            </a:endParaRPr>
          </a:p>
        </p:txBody>
      </p:sp>
      <p:sp>
        <p:nvSpPr>
          <p:cNvPr id="13" name="TextBox 12">
            <a:extLst>
              <a:ext uri="{FF2B5EF4-FFF2-40B4-BE49-F238E27FC236}">
                <a16:creationId xmlns:a16="http://schemas.microsoft.com/office/drawing/2014/main" id="{C31F4021-33FE-506B-3C0D-688FEF669647}"/>
              </a:ext>
            </a:extLst>
          </p:cNvPr>
          <p:cNvSpPr txBox="1"/>
          <p:nvPr userDrawn="1"/>
        </p:nvSpPr>
        <p:spPr>
          <a:xfrm>
            <a:off x="14334144" y="3912427"/>
            <a:ext cx="1449436"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40</a:t>
            </a:r>
            <a:endParaRPr lang="en-US" b="1" dirty="0">
              <a:solidFill>
                <a:srgbClr val="FFFFFF"/>
              </a:solidFill>
            </a:endParaRPr>
          </a:p>
        </p:txBody>
      </p:sp>
      <p:sp>
        <p:nvSpPr>
          <p:cNvPr id="14" name="TextBox 13">
            <a:extLst>
              <a:ext uri="{FF2B5EF4-FFF2-40B4-BE49-F238E27FC236}">
                <a16:creationId xmlns:a16="http://schemas.microsoft.com/office/drawing/2014/main" id="{586B112C-C780-5B47-83AA-D580E668C866}"/>
              </a:ext>
            </a:extLst>
          </p:cNvPr>
          <p:cNvSpPr txBox="1"/>
          <p:nvPr userDrawn="1"/>
        </p:nvSpPr>
        <p:spPr>
          <a:xfrm>
            <a:off x="16404771" y="3912427"/>
            <a:ext cx="966355"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40</a:t>
            </a:r>
            <a:endParaRPr lang="en-US" b="1" dirty="0">
              <a:solidFill>
                <a:srgbClr val="FFFFFF"/>
              </a:solidFill>
            </a:endParaRPr>
          </a:p>
        </p:txBody>
      </p:sp>
      <p:sp>
        <p:nvSpPr>
          <p:cNvPr id="15" name="TextBox 14">
            <a:extLst>
              <a:ext uri="{FF2B5EF4-FFF2-40B4-BE49-F238E27FC236}">
                <a16:creationId xmlns:a16="http://schemas.microsoft.com/office/drawing/2014/main" id="{D92FC597-9201-21C6-383D-67750826F14D}"/>
              </a:ext>
            </a:extLst>
          </p:cNvPr>
          <p:cNvSpPr txBox="1"/>
          <p:nvPr userDrawn="1"/>
        </p:nvSpPr>
        <p:spPr>
          <a:xfrm>
            <a:off x="18206642" y="3912427"/>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40</a:t>
            </a:r>
            <a:endParaRPr lang="en-US" b="1" dirty="0">
              <a:solidFill>
                <a:srgbClr val="FFFFFF"/>
              </a:solidFill>
            </a:endParaRPr>
          </a:p>
        </p:txBody>
      </p:sp>
      <p:sp>
        <p:nvSpPr>
          <p:cNvPr id="16" name="Rectangle 15">
            <a:extLst>
              <a:ext uri="{FF2B5EF4-FFF2-40B4-BE49-F238E27FC236}">
                <a16:creationId xmlns:a16="http://schemas.microsoft.com/office/drawing/2014/main" id="{6B4A6D56-917B-72D3-81F7-A59A36FC4198}"/>
              </a:ext>
            </a:extLst>
          </p:cNvPr>
          <p:cNvSpPr/>
          <p:nvPr userDrawn="1"/>
        </p:nvSpPr>
        <p:spPr>
          <a:xfrm>
            <a:off x="12625444" y="4418033"/>
            <a:ext cx="1235879" cy="1235878"/>
          </a:xfrm>
          <a:prstGeom prst="rect">
            <a:avLst/>
          </a:prstGeom>
          <a:solidFill>
            <a:srgbClr val="8A3FFC"/>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#8A3FFC</a:t>
            </a:r>
          </a:p>
        </p:txBody>
      </p:sp>
      <p:sp>
        <p:nvSpPr>
          <p:cNvPr id="17" name="Rectangle 16">
            <a:extLst>
              <a:ext uri="{FF2B5EF4-FFF2-40B4-BE49-F238E27FC236}">
                <a16:creationId xmlns:a16="http://schemas.microsoft.com/office/drawing/2014/main" id="{49512372-0859-45E3-8DD7-AE730B4AFD19}"/>
              </a:ext>
            </a:extLst>
          </p:cNvPr>
          <p:cNvSpPr/>
          <p:nvPr userDrawn="1"/>
        </p:nvSpPr>
        <p:spPr>
          <a:xfrm>
            <a:off x="18071881" y="4418033"/>
            <a:ext cx="1235879" cy="1235878"/>
          </a:xfrm>
          <a:prstGeom prst="rect">
            <a:avLst/>
          </a:prstGeom>
          <a:solidFill>
            <a:srgbClr val="0072C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#0072C3</a:t>
            </a:r>
          </a:p>
        </p:txBody>
      </p:sp>
      <p:sp>
        <p:nvSpPr>
          <p:cNvPr id="18" name="Rectangle 17">
            <a:extLst>
              <a:ext uri="{FF2B5EF4-FFF2-40B4-BE49-F238E27FC236}">
                <a16:creationId xmlns:a16="http://schemas.microsoft.com/office/drawing/2014/main" id="{A4197D57-5F46-DB39-F81D-9205CC53189F}"/>
              </a:ext>
            </a:extLst>
          </p:cNvPr>
          <p:cNvSpPr/>
          <p:nvPr userDrawn="1"/>
        </p:nvSpPr>
        <p:spPr>
          <a:xfrm>
            <a:off x="14440923" y="4418033"/>
            <a:ext cx="1235879" cy="1235878"/>
          </a:xfrm>
          <a:prstGeom prst="rect">
            <a:avLst/>
          </a:prstGeom>
          <a:solidFill>
            <a:srgbClr val="D0267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#D02670</a:t>
            </a:r>
          </a:p>
        </p:txBody>
      </p:sp>
      <p:sp>
        <p:nvSpPr>
          <p:cNvPr id="19" name="Rectangle 18">
            <a:extLst>
              <a:ext uri="{FF2B5EF4-FFF2-40B4-BE49-F238E27FC236}">
                <a16:creationId xmlns:a16="http://schemas.microsoft.com/office/drawing/2014/main" id="{570AA9B1-D6E7-98E2-49EF-C98B6F0E7E2F}"/>
              </a:ext>
            </a:extLst>
          </p:cNvPr>
          <p:cNvSpPr/>
          <p:nvPr userDrawn="1"/>
        </p:nvSpPr>
        <p:spPr>
          <a:xfrm>
            <a:off x="16256402" y="4418033"/>
            <a:ext cx="1235879" cy="1235878"/>
          </a:xfrm>
          <a:prstGeom prst="rect">
            <a:avLst/>
          </a:prstGeom>
          <a:solidFill>
            <a:srgbClr val="007D7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#007D79</a:t>
            </a:r>
          </a:p>
        </p:txBody>
      </p:sp>
      <p:sp>
        <p:nvSpPr>
          <p:cNvPr id="20" name="TextBox 19">
            <a:extLst>
              <a:ext uri="{FF2B5EF4-FFF2-40B4-BE49-F238E27FC236}">
                <a16:creationId xmlns:a16="http://schemas.microsoft.com/office/drawing/2014/main" id="{B0A9DFA7-88D2-04F7-451C-7A2C388B178F}"/>
              </a:ext>
            </a:extLst>
          </p:cNvPr>
          <p:cNvSpPr txBox="1"/>
          <p:nvPr userDrawn="1"/>
        </p:nvSpPr>
        <p:spPr>
          <a:xfrm>
            <a:off x="12602453" y="5602152"/>
            <a:ext cx="1237839" cy="369332"/>
          </a:xfrm>
          <a:prstGeom prst="rect">
            <a:avLst/>
          </a:prstGeom>
          <a:noFill/>
        </p:spPr>
        <p:txBody>
          <a:bodyPr wrap="none" rtlCol="0">
            <a:spAutoFit/>
          </a:bodyPr>
          <a:lstStyle/>
          <a:p>
            <a:r>
              <a:rPr lang="en-US" b="1" i="0" dirty="0">
                <a:solidFill>
                  <a:srgbClr val="FFFFFF"/>
                </a:solidFill>
                <a:effectLst/>
              </a:rPr>
              <a:t>Purple 60</a:t>
            </a:r>
            <a:endParaRPr lang="en-US" b="1" dirty="0">
              <a:solidFill>
                <a:srgbClr val="FFFFFF"/>
              </a:solidFill>
            </a:endParaRPr>
          </a:p>
        </p:txBody>
      </p:sp>
      <p:sp>
        <p:nvSpPr>
          <p:cNvPr id="21" name="TextBox 20">
            <a:extLst>
              <a:ext uri="{FF2B5EF4-FFF2-40B4-BE49-F238E27FC236}">
                <a16:creationId xmlns:a16="http://schemas.microsoft.com/office/drawing/2014/main" id="{92C98F8E-1DCD-3647-3613-DFFC7CDFF372}"/>
              </a:ext>
            </a:extLst>
          </p:cNvPr>
          <p:cNvSpPr txBox="1"/>
          <p:nvPr userDrawn="1"/>
        </p:nvSpPr>
        <p:spPr>
          <a:xfrm>
            <a:off x="14334144" y="5602152"/>
            <a:ext cx="1448025"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60</a:t>
            </a:r>
            <a:endParaRPr lang="en-US" b="1" dirty="0">
              <a:solidFill>
                <a:srgbClr val="FFFFFF"/>
              </a:solidFill>
            </a:endParaRPr>
          </a:p>
        </p:txBody>
      </p:sp>
      <p:sp>
        <p:nvSpPr>
          <p:cNvPr id="22" name="TextBox 21">
            <a:extLst>
              <a:ext uri="{FF2B5EF4-FFF2-40B4-BE49-F238E27FC236}">
                <a16:creationId xmlns:a16="http://schemas.microsoft.com/office/drawing/2014/main" id="{129F1073-373D-249D-C1F2-A527EB0210C9}"/>
              </a:ext>
            </a:extLst>
          </p:cNvPr>
          <p:cNvSpPr txBox="1"/>
          <p:nvPr userDrawn="1"/>
        </p:nvSpPr>
        <p:spPr>
          <a:xfrm>
            <a:off x="16404771" y="5602152"/>
            <a:ext cx="966931"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60</a:t>
            </a:r>
            <a:endParaRPr lang="en-US" b="1" dirty="0">
              <a:solidFill>
                <a:srgbClr val="FFFFFF"/>
              </a:solidFill>
            </a:endParaRPr>
          </a:p>
        </p:txBody>
      </p:sp>
      <p:sp>
        <p:nvSpPr>
          <p:cNvPr id="23" name="TextBox 22">
            <a:extLst>
              <a:ext uri="{FF2B5EF4-FFF2-40B4-BE49-F238E27FC236}">
                <a16:creationId xmlns:a16="http://schemas.microsoft.com/office/drawing/2014/main" id="{0D12B31A-8903-A616-B756-B8695FC8F38A}"/>
              </a:ext>
            </a:extLst>
          </p:cNvPr>
          <p:cNvSpPr txBox="1"/>
          <p:nvPr userDrawn="1"/>
        </p:nvSpPr>
        <p:spPr>
          <a:xfrm>
            <a:off x="18206642" y="5602152"/>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60</a:t>
            </a:r>
            <a:endParaRPr lang="en-US" b="1" dirty="0">
              <a:solidFill>
                <a:srgbClr val="FFFFFF"/>
              </a:solidFill>
            </a:endParaRPr>
          </a:p>
        </p:txBody>
      </p:sp>
      <p:sp>
        <p:nvSpPr>
          <p:cNvPr id="24" name="Rectangle 23">
            <a:extLst>
              <a:ext uri="{FF2B5EF4-FFF2-40B4-BE49-F238E27FC236}">
                <a16:creationId xmlns:a16="http://schemas.microsoft.com/office/drawing/2014/main" id="{61892CDF-E500-AD18-C0DB-5405AF35ADE4}"/>
              </a:ext>
            </a:extLst>
          </p:cNvPr>
          <p:cNvSpPr/>
          <p:nvPr userDrawn="1"/>
        </p:nvSpPr>
        <p:spPr>
          <a:xfrm>
            <a:off x="19512379" y="2712316"/>
            <a:ext cx="1267863" cy="1267862"/>
          </a:xfrm>
          <a:prstGeom prst="rect">
            <a:avLst/>
          </a:prstGeom>
          <a:solidFill>
            <a:srgbClr val="12161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Icon</a:t>
            </a:r>
          </a:p>
          <a:p>
            <a:pPr algn="ctr"/>
            <a:r>
              <a:rPr lang="en-US" dirty="0">
                <a:solidFill>
                  <a:schemeClr val="bg2"/>
                </a:solidFill>
                <a:latin typeface="IBM Plex Sans" panose="020B0503050203000203" pitchFamily="34" charset="0"/>
              </a:rPr>
              <a:t>#</a:t>
            </a:r>
            <a:r>
              <a:rPr lang="en-US" b="0" i="0" dirty="0">
                <a:solidFill>
                  <a:srgbClr val="FFFFFF"/>
                </a:solidFill>
                <a:effectLst/>
                <a:latin typeface="IBM Plex Mono" panose="020B0509050203000203" pitchFamily="49" charset="0"/>
              </a:rPr>
              <a:t>000000</a:t>
            </a:r>
            <a:endParaRPr lang="en-US" dirty="0">
              <a:solidFill>
                <a:schemeClr val="bg2"/>
              </a:solidFill>
              <a:latin typeface="IBM Plex Sans" panose="020B0503050203000203" pitchFamily="34" charset="0"/>
            </a:endParaRPr>
          </a:p>
        </p:txBody>
      </p:sp>
      <p:sp>
        <p:nvSpPr>
          <p:cNvPr id="25" name="Rectangle 24">
            <a:extLst>
              <a:ext uri="{FF2B5EF4-FFF2-40B4-BE49-F238E27FC236}">
                <a16:creationId xmlns:a16="http://schemas.microsoft.com/office/drawing/2014/main" id="{FACF072D-B1FC-4829-B71E-556F57965D46}"/>
              </a:ext>
            </a:extLst>
          </p:cNvPr>
          <p:cNvSpPr/>
          <p:nvPr userDrawn="1"/>
        </p:nvSpPr>
        <p:spPr>
          <a:xfrm>
            <a:off x="19510690" y="4403963"/>
            <a:ext cx="1264019" cy="1264018"/>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262626"/>
                </a:solidFill>
                <a:latin typeface="IBM Plex Sans" panose="020B0503050203000203" pitchFamily="34" charset="0"/>
              </a:rPr>
              <a:t>Icon</a:t>
            </a:r>
          </a:p>
          <a:p>
            <a:pPr algn="ctr"/>
            <a:r>
              <a:rPr lang="en-US" dirty="0">
                <a:solidFill>
                  <a:srgbClr val="262626"/>
                </a:solidFill>
                <a:latin typeface="IBM Plex Sans" panose="020B0503050203000203" pitchFamily="34" charset="0"/>
              </a:rPr>
              <a:t>#</a:t>
            </a:r>
            <a:r>
              <a:rPr lang="en-US" b="0" i="0" dirty="0">
                <a:solidFill>
                  <a:srgbClr val="262626"/>
                </a:solidFill>
                <a:effectLst/>
                <a:latin typeface="IBM Plex Mono" panose="020B0509050203000203" pitchFamily="49" charset="0"/>
              </a:rPr>
              <a:t>FFFFFF</a:t>
            </a:r>
            <a:endParaRPr lang="en-US" dirty="0">
              <a:solidFill>
                <a:srgbClr val="262626"/>
              </a:solidFill>
              <a:latin typeface="IBM Plex Sans" panose="020B0503050203000203" pitchFamily="34" charset="0"/>
            </a:endParaRPr>
          </a:p>
        </p:txBody>
      </p:sp>
      <p:sp>
        <p:nvSpPr>
          <p:cNvPr id="26" name="Rectangle 25">
            <a:extLst>
              <a:ext uri="{FF2B5EF4-FFF2-40B4-BE49-F238E27FC236}">
                <a16:creationId xmlns:a16="http://schemas.microsoft.com/office/drawing/2014/main" id="{398BBA60-CCFF-F95A-ECC9-46204EA2214B}"/>
              </a:ext>
            </a:extLst>
          </p:cNvPr>
          <p:cNvSpPr/>
          <p:nvPr userDrawn="1"/>
        </p:nvSpPr>
        <p:spPr>
          <a:xfrm>
            <a:off x="12625444" y="1072749"/>
            <a:ext cx="1235879" cy="1235878"/>
          </a:xfrm>
          <a:prstGeom prst="rect">
            <a:avLst/>
          </a:prstGeom>
          <a:solidFill>
            <a:srgbClr val="F6F2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#F6F2FF</a:t>
            </a:r>
          </a:p>
        </p:txBody>
      </p:sp>
      <p:sp>
        <p:nvSpPr>
          <p:cNvPr id="27" name="Rectangle 26">
            <a:extLst>
              <a:ext uri="{FF2B5EF4-FFF2-40B4-BE49-F238E27FC236}">
                <a16:creationId xmlns:a16="http://schemas.microsoft.com/office/drawing/2014/main" id="{63F05CFF-A449-FBB3-5F13-F7A72C2E43DE}"/>
              </a:ext>
            </a:extLst>
          </p:cNvPr>
          <p:cNvSpPr/>
          <p:nvPr userDrawn="1"/>
        </p:nvSpPr>
        <p:spPr>
          <a:xfrm>
            <a:off x="18071881" y="1072749"/>
            <a:ext cx="1235879" cy="1235878"/>
          </a:xfrm>
          <a:prstGeom prst="rect">
            <a:avLst/>
          </a:prstGeom>
          <a:solidFill>
            <a:srgbClr val="E5F6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#E5F6FF</a:t>
            </a:r>
          </a:p>
        </p:txBody>
      </p:sp>
      <p:sp>
        <p:nvSpPr>
          <p:cNvPr id="28" name="Rectangle 27">
            <a:extLst>
              <a:ext uri="{FF2B5EF4-FFF2-40B4-BE49-F238E27FC236}">
                <a16:creationId xmlns:a16="http://schemas.microsoft.com/office/drawing/2014/main" id="{A4895BC4-B52A-2D00-62C1-71A44604BBB4}"/>
              </a:ext>
            </a:extLst>
          </p:cNvPr>
          <p:cNvSpPr/>
          <p:nvPr userDrawn="1"/>
        </p:nvSpPr>
        <p:spPr>
          <a:xfrm>
            <a:off x="14440923" y="1072749"/>
            <a:ext cx="1235879" cy="1235878"/>
          </a:xfrm>
          <a:prstGeom prst="rect">
            <a:avLst/>
          </a:prstGeom>
          <a:solidFill>
            <a:srgbClr val="FFF0F7"/>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#FFF0F7</a:t>
            </a:r>
          </a:p>
        </p:txBody>
      </p:sp>
      <p:sp>
        <p:nvSpPr>
          <p:cNvPr id="29" name="Rectangle 28">
            <a:extLst>
              <a:ext uri="{FF2B5EF4-FFF2-40B4-BE49-F238E27FC236}">
                <a16:creationId xmlns:a16="http://schemas.microsoft.com/office/drawing/2014/main" id="{F5B5B6C5-97CB-45FD-FDEC-1F5C2A0BDC3E}"/>
              </a:ext>
            </a:extLst>
          </p:cNvPr>
          <p:cNvSpPr/>
          <p:nvPr userDrawn="1"/>
        </p:nvSpPr>
        <p:spPr>
          <a:xfrm>
            <a:off x="16256402" y="1072749"/>
            <a:ext cx="1235879" cy="1235878"/>
          </a:xfrm>
          <a:prstGeom prst="rect">
            <a:avLst/>
          </a:prstGeom>
          <a:solidFill>
            <a:srgbClr val="D9FBFB"/>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#D9FBFB</a:t>
            </a:r>
          </a:p>
        </p:txBody>
      </p:sp>
      <p:sp>
        <p:nvSpPr>
          <p:cNvPr id="30" name="TextBox 29">
            <a:extLst>
              <a:ext uri="{FF2B5EF4-FFF2-40B4-BE49-F238E27FC236}">
                <a16:creationId xmlns:a16="http://schemas.microsoft.com/office/drawing/2014/main" id="{94DCC439-D448-E0FC-26EF-94C7A8B8D0DB}"/>
              </a:ext>
            </a:extLst>
          </p:cNvPr>
          <p:cNvSpPr txBox="1"/>
          <p:nvPr userDrawn="1"/>
        </p:nvSpPr>
        <p:spPr>
          <a:xfrm>
            <a:off x="12602453" y="2256868"/>
            <a:ext cx="1237839" cy="369332"/>
          </a:xfrm>
          <a:prstGeom prst="rect">
            <a:avLst/>
          </a:prstGeom>
          <a:noFill/>
        </p:spPr>
        <p:txBody>
          <a:bodyPr wrap="none" rtlCol="0">
            <a:spAutoFit/>
          </a:bodyPr>
          <a:lstStyle/>
          <a:p>
            <a:r>
              <a:rPr lang="en-US" b="1" i="0" dirty="0">
                <a:solidFill>
                  <a:srgbClr val="FFFFFF"/>
                </a:solidFill>
                <a:effectLst/>
              </a:rPr>
              <a:t>Purple 10</a:t>
            </a:r>
            <a:endParaRPr lang="en-US" b="1" dirty="0">
              <a:solidFill>
                <a:srgbClr val="FFFFFF"/>
              </a:solidFill>
            </a:endParaRPr>
          </a:p>
        </p:txBody>
      </p:sp>
      <p:sp>
        <p:nvSpPr>
          <p:cNvPr id="31" name="TextBox 30">
            <a:extLst>
              <a:ext uri="{FF2B5EF4-FFF2-40B4-BE49-F238E27FC236}">
                <a16:creationId xmlns:a16="http://schemas.microsoft.com/office/drawing/2014/main" id="{004B7B48-2E66-50BA-96FE-D24C4E60BFD7}"/>
              </a:ext>
            </a:extLst>
          </p:cNvPr>
          <p:cNvSpPr txBox="1"/>
          <p:nvPr userDrawn="1"/>
        </p:nvSpPr>
        <p:spPr>
          <a:xfrm>
            <a:off x="14334144" y="2256868"/>
            <a:ext cx="1449436"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10</a:t>
            </a:r>
            <a:endParaRPr lang="en-US" b="1" dirty="0">
              <a:solidFill>
                <a:srgbClr val="FFFFFF"/>
              </a:solidFill>
            </a:endParaRPr>
          </a:p>
        </p:txBody>
      </p:sp>
      <p:sp>
        <p:nvSpPr>
          <p:cNvPr id="32" name="TextBox 31">
            <a:extLst>
              <a:ext uri="{FF2B5EF4-FFF2-40B4-BE49-F238E27FC236}">
                <a16:creationId xmlns:a16="http://schemas.microsoft.com/office/drawing/2014/main" id="{07C767BF-EB72-86A2-DBA6-0D26C6C02894}"/>
              </a:ext>
            </a:extLst>
          </p:cNvPr>
          <p:cNvSpPr txBox="1"/>
          <p:nvPr userDrawn="1"/>
        </p:nvSpPr>
        <p:spPr>
          <a:xfrm>
            <a:off x="16404771" y="2256868"/>
            <a:ext cx="966355"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10</a:t>
            </a:r>
            <a:endParaRPr lang="en-US" b="1" dirty="0">
              <a:solidFill>
                <a:srgbClr val="FFFFFF"/>
              </a:solidFill>
            </a:endParaRPr>
          </a:p>
        </p:txBody>
      </p:sp>
      <p:sp>
        <p:nvSpPr>
          <p:cNvPr id="33" name="TextBox 32">
            <a:extLst>
              <a:ext uri="{FF2B5EF4-FFF2-40B4-BE49-F238E27FC236}">
                <a16:creationId xmlns:a16="http://schemas.microsoft.com/office/drawing/2014/main" id="{BFEDF829-6CB0-F03B-E025-85D510B4DC26}"/>
              </a:ext>
            </a:extLst>
          </p:cNvPr>
          <p:cNvSpPr txBox="1"/>
          <p:nvPr userDrawn="1"/>
        </p:nvSpPr>
        <p:spPr>
          <a:xfrm>
            <a:off x="18206642" y="2256868"/>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10</a:t>
            </a:r>
            <a:endParaRPr lang="en-US" b="1" dirty="0">
              <a:solidFill>
                <a:srgbClr val="FFFFFF"/>
              </a:solidFill>
            </a:endParaRPr>
          </a:p>
        </p:txBody>
      </p:sp>
      <p:sp>
        <p:nvSpPr>
          <p:cNvPr id="34" name="Rectangle 33">
            <a:extLst>
              <a:ext uri="{FF2B5EF4-FFF2-40B4-BE49-F238E27FC236}">
                <a16:creationId xmlns:a16="http://schemas.microsoft.com/office/drawing/2014/main" id="{7FF97BF5-A64D-02F2-4B04-BC95CE39DF3F}"/>
              </a:ext>
            </a:extLst>
          </p:cNvPr>
          <p:cNvSpPr/>
          <p:nvPr userDrawn="1"/>
        </p:nvSpPr>
        <p:spPr>
          <a:xfrm>
            <a:off x="16222135" y="-2341897"/>
            <a:ext cx="1267863" cy="1267862"/>
          </a:xfrm>
          <a:prstGeom prst="rect">
            <a:avLst/>
          </a:prstGeom>
          <a:solidFill>
            <a:srgbClr val="C1C7C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#C1C7CD</a:t>
            </a:r>
          </a:p>
        </p:txBody>
      </p:sp>
      <p:sp>
        <p:nvSpPr>
          <p:cNvPr id="37" name="Rectangle 36">
            <a:extLst>
              <a:ext uri="{FF2B5EF4-FFF2-40B4-BE49-F238E27FC236}">
                <a16:creationId xmlns:a16="http://schemas.microsoft.com/office/drawing/2014/main" id="{63738F9B-27C5-3C49-8FD7-0731EE9AC3BF}"/>
              </a:ext>
            </a:extLst>
          </p:cNvPr>
          <p:cNvSpPr/>
          <p:nvPr userDrawn="1"/>
        </p:nvSpPr>
        <p:spPr>
          <a:xfrm>
            <a:off x="16222135" y="-801901"/>
            <a:ext cx="1267863" cy="1267862"/>
          </a:xfrm>
          <a:prstGeom prst="rect">
            <a:avLst/>
          </a:prstGeom>
          <a:solidFill>
            <a:srgbClr val="F2F4F8"/>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#F2F4F8</a:t>
            </a:r>
          </a:p>
        </p:txBody>
      </p:sp>
      <p:sp>
        <p:nvSpPr>
          <p:cNvPr id="38" name="Rectangle 37">
            <a:extLst>
              <a:ext uri="{FF2B5EF4-FFF2-40B4-BE49-F238E27FC236}">
                <a16:creationId xmlns:a16="http://schemas.microsoft.com/office/drawing/2014/main" id="{A7194F16-D83C-3057-9151-A884EA8F0931}"/>
              </a:ext>
            </a:extLst>
          </p:cNvPr>
          <p:cNvSpPr/>
          <p:nvPr userDrawn="1"/>
        </p:nvSpPr>
        <p:spPr>
          <a:xfrm>
            <a:off x="14397282" y="-2352139"/>
            <a:ext cx="1267863" cy="1267862"/>
          </a:xfrm>
          <a:prstGeom prst="rect">
            <a:avLst/>
          </a:prstGeom>
          <a:solidFill>
            <a:srgbClr val="BE95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#BE95FF</a:t>
            </a:r>
          </a:p>
        </p:txBody>
      </p:sp>
      <p:sp>
        <p:nvSpPr>
          <p:cNvPr id="39" name="Rectangle 38">
            <a:extLst>
              <a:ext uri="{FF2B5EF4-FFF2-40B4-BE49-F238E27FC236}">
                <a16:creationId xmlns:a16="http://schemas.microsoft.com/office/drawing/2014/main" id="{80C7A661-0FF9-B849-2771-84AA24CF5EFF}"/>
              </a:ext>
            </a:extLst>
          </p:cNvPr>
          <p:cNvSpPr/>
          <p:nvPr userDrawn="1"/>
        </p:nvSpPr>
        <p:spPr>
          <a:xfrm>
            <a:off x="14397282" y="-812143"/>
            <a:ext cx="1267863" cy="1267862"/>
          </a:xfrm>
          <a:prstGeom prst="rect">
            <a:avLst/>
          </a:prstGeom>
          <a:solidFill>
            <a:srgbClr val="33B1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#33B1FF</a:t>
            </a:r>
          </a:p>
        </p:txBody>
      </p:sp>
      <p:sp>
        <p:nvSpPr>
          <p:cNvPr id="42" name="Rectangle 41">
            <a:extLst>
              <a:ext uri="{FF2B5EF4-FFF2-40B4-BE49-F238E27FC236}">
                <a16:creationId xmlns:a16="http://schemas.microsoft.com/office/drawing/2014/main" id="{784675A9-3F9A-460D-D8D6-C5D9516859D4}"/>
              </a:ext>
            </a:extLst>
          </p:cNvPr>
          <p:cNvSpPr/>
          <p:nvPr userDrawn="1"/>
        </p:nvSpPr>
        <p:spPr>
          <a:xfrm>
            <a:off x="12572429" y="-2309174"/>
            <a:ext cx="1267863" cy="1267862"/>
          </a:xfrm>
          <a:prstGeom prst="rect">
            <a:avLst/>
          </a:prstGeom>
          <a:solidFill>
            <a:srgbClr val="08BDB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#08BDBA</a:t>
            </a:r>
          </a:p>
        </p:txBody>
      </p:sp>
      <p:sp>
        <p:nvSpPr>
          <p:cNvPr id="43" name="Rectangle 42">
            <a:extLst>
              <a:ext uri="{FF2B5EF4-FFF2-40B4-BE49-F238E27FC236}">
                <a16:creationId xmlns:a16="http://schemas.microsoft.com/office/drawing/2014/main" id="{FD8C7787-7D0E-ED5D-DB99-53C4B52AA8F2}"/>
              </a:ext>
            </a:extLst>
          </p:cNvPr>
          <p:cNvSpPr/>
          <p:nvPr userDrawn="1"/>
        </p:nvSpPr>
        <p:spPr>
          <a:xfrm>
            <a:off x="12572429" y="-769178"/>
            <a:ext cx="1267863" cy="1267862"/>
          </a:xfrm>
          <a:prstGeom prst="rect">
            <a:avLst/>
          </a:prstGeom>
          <a:solidFill>
            <a:srgbClr val="78A9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#78A9FF</a:t>
            </a:r>
          </a:p>
        </p:txBody>
      </p:sp>
      <p:sp>
        <p:nvSpPr>
          <p:cNvPr id="46" name="Rectangle 45">
            <a:extLst>
              <a:ext uri="{FF2B5EF4-FFF2-40B4-BE49-F238E27FC236}">
                <a16:creationId xmlns:a16="http://schemas.microsoft.com/office/drawing/2014/main" id="{20CCBF62-5F94-E366-51BD-6C8DCBF90955}"/>
              </a:ext>
            </a:extLst>
          </p:cNvPr>
          <p:cNvSpPr/>
          <p:nvPr userDrawn="1"/>
        </p:nvSpPr>
        <p:spPr>
          <a:xfrm>
            <a:off x="17993876" y="-2309174"/>
            <a:ext cx="1267863" cy="1267862"/>
          </a:xfrm>
          <a:prstGeom prst="rect">
            <a:avLst/>
          </a:prstGeom>
          <a:solidFill>
            <a:srgbClr val="52525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Labels</a:t>
            </a:r>
          </a:p>
          <a:p>
            <a:pPr algn="ctr"/>
            <a:r>
              <a:rPr lang="en-US" dirty="0">
                <a:solidFill>
                  <a:schemeClr val="bg2"/>
                </a:solidFill>
                <a:latin typeface="IBM Plex Sans" panose="020B0503050203000203" pitchFamily="34" charset="0"/>
              </a:rPr>
              <a:t>#525252</a:t>
            </a:r>
          </a:p>
        </p:txBody>
      </p:sp>
      <p:sp>
        <p:nvSpPr>
          <p:cNvPr id="47" name="Rectangle 46">
            <a:extLst>
              <a:ext uri="{FF2B5EF4-FFF2-40B4-BE49-F238E27FC236}">
                <a16:creationId xmlns:a16="http://schemas.microsoft.com/office/drawing/2014/main" id="{E5880850-0EBA-AD14-E6FD-BB1DC94F3DA5}"/>
              </a:ext>
            </a:extLst>
          </p:cNvPr>
          <p:cNvSpPr/>
          <p:nvPr userDrawn="1"/>
        </p:nvSpPr>
        <p:spPr>
          <a:xfrm>
            <a:off x="17993875" y="-812143"/>
            <a:ext cx="1267863" cy="1267862"/>
          </a:xfrm>
          <a:prstGeom prst="rect">
            <a:avLst/>
          </a:prstGeom>
          <a:solidFill>
            <a:srgbClr val="26262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Text</a:t>
            </a:r>
          </a:p>
          <a:p>
            <a:pPr algn="ctr"/>
            <a:r>
              <a:rPr lang="en-US" dirty="0">
                <a:solidFill>
                  <a:schemeClr val="bg2"/>
                </a:solidFill>
                <a:latin typeface="IBM Plex Sans" panose="020B0503050203000203" pitchFamily="34" charset="0"/>
              </a:rPr>
              <a:t>#262626</a:t>
            </a:r>
          </a:p>
        </p:txBody>
      </p:sp>
      <p:grpSp>
        <p:nvGrpSpPr>
          <p:cNvPr id="64" name="Group 63">
            <a:extLst>
              <a:ext uri="{FF2B5EF4-FFF2-40B4-BE49-F238E27FC236}">
                <a16:creationId xmlns:a16="http://schemas.microsoft.com/office/drawing/2014/main" id="{56209ACE-A4F7-EAC9-E98F-D141BE77F994}"/>
              </a:ext>
            </a:extLst>
          </p:cNvPr>
          <p:cNvGrpSpPr/>
          <p:nvPr userDrawn="1"/>
        </p:nvGrpSpPr>
        <p:grpSpPr>
          <a:xfrm>
            <a:off x="11094856" y="6244940"/>
            <a:ext cx="1098532" cy="613059"/>
            <a:chOff x="8965342" y="4231217"/>
            <a:chExt cx="1608171" cy="897474"/>
          </a:xfrm>
        </p:grpSpPr>
        <p:pic>
          <p:nvPicPr>
            <p:cNvPr id="60" name="Graphic 59">
              <a:extLst>
                <a:ext uri="{FF2B5EF4-FFF2-40B4-BE49-F238E27FC236}">
                  <a16:creationId xmlns:a16="http://schemas.microsoft.com/office/drawing/2014/main" id="{EFEE4105-67FB-F40B-E7BD-8C9B80C32F89}"/>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9321121" y="4418033"/>
              <a:ext cx="897474" cy="355817"/>
            </a:xfrm>
            <a:prstGeom prst="rect">
              <a:avLst/>
            </a:prstGeom>
          </p:spPr>
        </p:pic>
        <p:pic>
          <p:nvPicPr>
            <p:cNvPr id="61" name="Graphic 60" hidden="1">
              <a:extLst>
                <a:ext uri="{FF2B5EF4-FFF2-40B4-BE49-F238E27FC236}">
                  <a16:creationId xmlns:a16="http://schemas.microsoft.com/office/drawing/2014/main" id="{9AB2407C-B3E2-DCDD-0692-DD32E3C45227}"/>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9321121" y="4772874"/>
              <a:ext cx="897474" cy="355817"/>
            </a:xfrm>
            <a:prstGeom prst="rect">
              <a:avLst/>
            </a:prstGeom>
          </p:spPr>
        </p:pic>
        <p:pic>
          <p:nvPicPr>
            <p:cNvPr id="62" name="Graphic 61" hidden="1">
              <a:extLst>
                <a:ext uri="{FF2B5EF4-FFF2-40B4-BE49-F238E27FC236}">
                  <a16:creationId xmlns:a16="http://schemas.microsoft.com/office/drawing/2014/main" id="{9128FFA9-E729-6051-FE44-5C57854D2B9B}"/>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rot="16200000">
              <a:off x="9946868" y="4502045"/>
              <a:ext cx="897474" cy="355817"/>
            </a:xfrm>
            <a:prstGeom prst="rect">
              <a:avLst/>
            </a:prstGeom>
          </p:spPr>
        </p:pic>
        <p:pic>
          <p:nvPicPr>
            <p:cNvPr id="63" name="Graphic 62" hidden="1">
              <a:extLst>
                <a:ext uri="{FF2B5EF4-FFF2-40B4-BE49-F238E27FC236}">
                  <a16:creationId xmlns:a16="http://schemas.microsoft.com/office/drawing/2014/main" id="{21D1BE07-55D7-FEB6-D90F-FC214DFBDA4C}"/>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rot="16200000">
              <a:off x="8694514" y="4502045"/>
              <a:ext cx="897474" cy="355817"/>
            </a:xfrm>
            <a:prstGeom prst="rect">
              <a:avLst/>
            </a:prstGeom>
          </p:spPr>
        </p:pic>
      </p:grpSp>
      <p:pic>
        <p:nvPicPr>
          <p:cNvPr id="66" name="Graphic 65">
            <a:extLst>
              <a:ext uri="{FF2B5EF4-FFF2-40B4-BE49-F238E27FC236}">
                <a16:creationId xmlns:a16="http://schemas.microsoft.com/office/drawing/2014/main" id="{FD0E63E5-36ED-0A5F-F2A0-E31AD11555EA}"/>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241053" y="6372101"/>
            <a:ext cx="1630680" cy="247650"/>
          </a:xfrm>
          <a:prstGeom prst="rect">
            <a:avLst/>
          </a:prstGeom>
        </p:spPr>
      </p:pic>
      <p:sp>
        <p:nvSpPr>
          <p:cNvPr id="67" name="Rectangle 66" hidden="1">
            <a:extLst>
              <a:ext uri="{FF2B5EF4-FFF2-40B4-BE49-F238E27FC236}">
                <a16:creationId xmlns:a16="http://schemas.microsoft.com/office/drawing/2014/main" id="{04EE5960-43EB-4B14-0782-2876BE85A607}"/>
              </a:ext>
            </a:extLst>
          </p:cNvPr>
          <p:cNvSpPr/>
          <p:nvPr userDrawn="1"/>
        </p:nvSpPr>
        <p:spPr>
          <a:xfrm>
            <a:off x="-76201" y="6356350"/>
            <a:ext cx="12353925" cy="276797"/>
          </a:xfrm>
          <a:prstGeom prst="rect">
            <a:avLst/>
          </a:prstGeom>
          <a:noFill/>
          <a:ln w="285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8"/>
    </p:custDataLst>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6" r:id="rId4"/>
    <p:sldLayoutId id="2147483667" r:id="rId5"/>
    <p:sldLayoutId id="2147483673" r:id="rId6"/>
  </p:sldLayoutIdLst>
  <p:txStyles>
    <p:titleStyle>
      <a:lvl1pPr algn="l" defTabSz="914400" rtl="0" eaLnBrk="1" latinLnBrk="0" hangingPunct="1">
        <a:lnSpc>
          <a:spcPct val="90000"/>
        </a:lnSpc>
        <a:spcBef>
          <a:spcPct val="0"/>
        </a:spcBef>
        <a:buNone/>
        <a:defRPr sz="4000" b="1" i="0" kern="120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8.xml"/><Relationship Id="rId3" Type="http://schemas.openxmlformats.org/officeDocument/2006/relationships/image" Target="../media/image9.png"/><Relationship Id="rId7" Type="http://schemas.openxmlformats.org/officeDocument/2006/relationships/customXml" Target="../ink/ink3.xml"/><Relationship Id="rId12" Type="http://schemas.openxmlformats.org/officeDocument/2006/relationships/customXml" Target="../ink/ink7.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customXml" Target="../ink/ink2.xml"/><Relationship Id="rId11" Type="http://schemas.openxmlformats.org/officeDocument/2006/relationships/customXml" Target="../ink/ink6.xml"/><Relationship Id="rId5" Type="http://schemas.openxmlformats.org/officeDocument/2006/relationships/image" Target="../media/image10.png"/><Relationship Id="rId10" Type="http://schemas.openxmlformats.org/officeDocument/2006/relationships/customXml" Target="../ink/ink5.xml"/><Relationship Id="rId4" Type="http://schemas.openxmlformats.org/officeDocument/2006/relationships/customXml" Target="../ink/ink1.xml"/><Relationship Id="rId9" Type="http://schemas.openxmlformats.org/officeDocument/2006/relationships/image" Target="../media/image11.png"/><Relationship Id="rId14" Type="http://schemas.openxmlformats.org/officeDocument/2006/relationships/customXml" Target="../ink/ink9.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3.xml"/><Relationship Id="rId1" Type="http://schemas.openxmlformats.org/officeDocument/2006/relationships/tags" Target="../tags/tag24.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323E2C-8982-861D-BE1D-3E30E5CC437C}"/>
              </a:ext>
            </a:extLst>
          </p:cNvPr>
          <p:cNvPicPr>
            <a:picLocks noChangeAspect="1"/>
          </p:cNvPicPr>
          <p:nvPr/>
        </p:nvPicPr>
        <p:blipFill>
          <a:blip r:embed="rId3"/>
          <a:stretch>
            <a:fillRect/>
          </a:stretch>
        </p:blipFill>
        <p:spPr>
          <a:xfrm>
            <a:off x="7184719" y="387350"/>
            <a:ext cx="4794861" cy="43513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itle 1">
            <a:extLst>
              <a:ext uri="{FF2B5EF4-FFF2-40B4-BE49-F238E27FC236}">
                <a16:creationId xmlns:a16="http://schemas.microsoft.com/office/drawing/2014/main" id="{570D5631-0297-E86E-7069-C969B141FD7D}"/>
              </a:ext>
            </a:extLst>
          </p:cNvPr>
          <p:cNvSpPr>
            <a:spLocks noGrp="1"/>
          </p:cNvSpPr>
          <p:nvPr>
            <p:ph type="ctrTitle"/>
          </p:nvPr>
        </p:nvSpPr>
        <p:spPr>
          <a:xfrm>
            <a:off x="-342357" y="742109"/>
            <a:ext cx="8758185" cy="2851193"/>
          </a:xfrm>
          <a:noFill/>
        </p:spPr>
        <p:txBody>
          <a:bodyPr vert="horz" lIns="91440" tIns="45720" rIns="91440" bIns="45720" rtlCol="0" anchor="ctr">
            <a:noAutofit/>
          </a:bodyPr>
          <a:lstStyle/>
          <a:p>
            <a:endParaRPr lang="ru-RU"/>
          </a:p>
          <a:p>
            <a:br>
              <a:rPr lang="en-US" sz="1800" dirty="0">
                <a:latin typeface="IBM Plex Sans SemiBold"/>
              </a:rPr>
            </a:br>
            <a:br>
              <a:rPr lang="en-US" sz="1800" dirty="0">
                <a:latin typeface="IBM Plex Sans SemiBold"/>
              </a:rPr>
            </a:br>
            <a:br>
              <a:rPr lang="en-US" sz="1800" dirty="0">
                <a:latin typeface="IBM Plex Sans SemiBold"/>
              </a:rPr>
            </a:br>
            <a:br>
              <a:rPr lang="en-US" sz="1800" dirty="0">
                <a:latin typeface="IBM Plex Sans SemiBold"/>
              </a:rPr>
            </a:br>
            <a:br>
              <a:rPr lang="en-US" sz="1800" dirty="0">
                <a:latin typeface="IBM Plex Sans SemiBold"/>
              </a:rPr>
            </a:br>
            <a:br>
              <a:rPr lang="en-US" sz="1800" dirty="0">
                <a:latin typeface="IBM Plex Sans SemiBold"/>
              </a:rPr>
            </a:br>
            <a:br>
              <a:rPr lang="en-US" sz="1800" dirty="0">
                <a:latin typeface="IBM Plex Sans SemiBold"/>
              </a:rPr>
            </a:br>
            <a:br>
              <a:rPr lang="en-US" sz="1800" dirty="0">
                <a:latin typeface="IBM Plex Sans SemiBold"/>
              </a:rPr>
            </a:br>
            <a:r>
              <a:rPr lang="en-US" sz="1800" dirty="0">
                <a:solidFill>
                  <a:schemeClr val="tx1"/>
                </a:solidFill>
                <a:latin typeface="IBM Plex Sans SemiBold"/>
              </a:rPr>
              <a:t>Applied Data Science Capstone</a:t>
            </a:r>
            <a:br>
              <a:rPr lang="en-US" sz="1800" dirty="0">
                <a:latin typeface="IBM Plex Sans SemiBold"/>
              </a:rPr>
            </a:br>
            <a:r>
              <a:rPr lang="en-US" sz="2000" dirty="0">
                <a:solidFill>
                  <a:schemeClr val="tx1"/>
                </a:solidFill>
                <a:latin typeface="Helvetica Neue"/>
              </a:rPr>
              <a:t>Space X Falcon 9 First Stage Landing Prediction</a:t>
            </a:r>
            <a:endParaRPr lang="en-US" sz="2000">
              <a:solidFill>
                <a:schemeClr val="tx1"/>
              </a:solidFill>
            </a:endParaRPr>
          </a:p>
          <a:p>
            <a:endParaRPr lang="en-US" sz="1600" dirty="0"/>
          </a:p>
          <a:p>
            <a:endParaRPr lang="en-US"/>
          </a:p>
          <a:p>
            <a:br>
              <a:rPr lang="en-US" dirty="0"/>
            </a:br>
            <a:endParaRPr lang="en-US" dirty="0"/>
          </a:p>
        </p:txBody>
      </p:sp>
    </p:spTree>
    <p:custDataLst>
      <p:tags r:id="rId1"/>
    </p:custDataLst>
    <p:extLst>
      <p:ext uri="{BB962C8B-B14F-4D97-AF65-F5344CB8AC3E}">
        <p14:creationId xmlns:p14="http://schemas.microsoft.com/office/powerpoint/2010/main" val="4009730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048CF4-74CB-6916-AFEA-1D56DA04F8BC}"/>
              </a:ext>
            </a:extLst>
          </p:cNvPr>
          <p:cNvSpPr>
            <a:spLocks noGrp="1"/>
          </p:cNvSpPr>
          <p:nvPr>
            <p:ph type="title"/>
          </p:nvPr>
        </p:nvSpPr>
        <p:spPr/>
        <p:txBody>
          <a:bodyPr/>
          <a:lstStyle/>
          <a:p>
            <a:r>
              <a:rPr lang="ru-RU" dirty="0">
                <a:latin typeface="IBM Plex Sans SemiBold"/>
              </a:rPr>
              <a:t>EDA </a:t>
            </a:r>
            <a:r>
              <a:rPr lang="ru-RU" dirty="0" err="1">
                <a:latin typeface="IBM Plex Sans SemiBold"/>
              </a:rPr>
              <a:t>with</a:t>
            </a:r>
            <a:r>
              <a:rPr lang="ru-RU" dirty="0">
                <a:latin typeface="IBM Plex Sans SemiBold"/>
              </a:rPr>
              <a:t> Data </a:t>
            </a:r>
            <a:r>
              <a:rPr lang="ru-RU" dirty="0" err="1">
                <a:latin typeface="IBM Plex Sans SemiBold"/>
              </a:rPr>
              <a:t>Visualization</a:t>
            </a:r>
            <a:endParaRPr lang="ru-RU" dirty="0" err="1"/>
          </a:p>
        </p:txBody>
      </p:sp>
      <p:sp>
        <p:nvSpPr>
          <p:cNvPr id="3" name="Объект 2">
            <a:extLst>
              <a:ext uri="{FF2B5EF4-FFF2-40B4-BE49-F238E27FC236}">
                <a16:creationId xmlns:a16="http://schemas.microsoft.com/office/drawing/2014/main" id="{A859DE5D-C4BF-0144-33C4-21457F819D14}"/>
              </a:ext>
            </a:extLst>
          </p:cNvPr>
          <p:cNvSpPr>
            <a:spLocks noGrp="1"/>
          </p:cNvSpPr>
          <p:nvPr>
            <p:ph sz="half" idx="1"/>
          </p:nvPr>
        </p:nvSpPr>
        <p:spPr/>
        <p:txBody>
          <a:bodyPr vert="horz" lIns="91440" tIns="45720" rIns="91440" bIns="45720" rtlCol="0" anchor="t">
            <a:normAutofit/>
          </a:bodyPr>
          <a:lstStyle/>
          <a:p>
            <a:r>
              <a:rPr lang="ru-RU" err="1">
                <a:latin typeface="IBM Plex Sans"/>
              </a:rPr>
              <a:t>Scatter</a:t>
            </a:r>
            <a:r>
              <a:rPr lang="ru-RU" dirty="0">
                <a:latin typeface="IBM Plex Sans"/>
              </a:rPr>
              <a:t> </a:t>
            </a:r>
            <a:r>
              <a:rPr lang="ru-RU" err="1">
                <a:latin typeface="IBM Plex Sans"/>
              </a:rPr>
              <a:t>Graphs</a:t>
            </a:r>
            <a:endParaRPr lang="ru-RU" dirty="0" err="1">
              <a:latin typeface="IBM Plex Sans"/>
            </a:endParaRPr>
          </a:p>
          <a:p>
            <a:pPr lvl="1">
              <a:buFont typeface="Courier New"/>
              <a:buChar char="o"/>
            </a:pPr>
            <a:r>
              <a:rPr lang="ru-RU" sz="2000">
                <a:latin typeface="IBM Plex Sans"/>
              </a:rPr>
              <a:t>Flight Number vs. Payload Mass</a:t>
            </a:r>
          </a:p>
          <a:p>
            <a:pPr lvl="1">
              <a:buFont typeface="Courier New"/>
              <a:buChar char="o"/>
            </a:pPr>
            <a:r>
              <a:rPr lang="ru-RU" sz="2000">
                <a:latin typeface="IBM Plex Sans"/>
              </a:rPr>
              <a:t>Flight Number vs. Launch Site</a:t>
            </a:r>
          </a:p>
          <a:p>
            <a:pPr lvl="1">
              <a:buFont typeface="Courier New"/>
              <a:buChar char="o"/>
            </a:pPr>
            <a:r>
              <a:rPr lang="ru-RU" sz="2000">
                <a:latin typeface="IBM Plex Sans"/>
              </a:rPr>
              <a:t>Payload vs. Launch Site</a:t>
            </a:r>
            <a:endParaRPr lang="ru-RU" sz="2000" dirty="0"/>
          </a:p>
          <a:p>
            <a:pPr lvl="1">
              <a:buFont typeface="Courier New"/>
              <a:buChar char="o"/>
            </a:pPr>
            <a:r>
              <a:rPr lang="ru-RU" sz="2000">
                <a:latin typeface="IBM Plex Sans"/>
              </a:rPr>
              <a:t>Orbit vs Flight Number</a:t>
            </a:r>
          </a:p>
          <a:p>
            <a:pPr lvl="1">
              <a:buFont typeface="Courier New"/>
              <a:buChar char="o"/>
            </a:pPr>
            <a:r>
              <a:rPr lang="ru-RU" sz="2000">
                <a:latin typeface="IBM Plex Sans"/>
              </a:rPr>
              <a:t>Payload vs. Orbit Type</a:t>
            </a:r>
            <a:endParaRPr lang="ru-RU" sz="2000" dirty="0">
              <a:latin typeface="IBM Plex Sans"/>
            </a:endParaRPr>
          </a:p>
          <a:p>
            <a:pPr lvl="1">
              <a:buFont typeface="Courier New"/>
              <a:buChar char="o"/>
            </a:pPr>
            <a:r>
              <a:rPr lang="ru-RU" sz="2000">
                <a:latin typeface="IBM Plex Sans"/>
              </a:rPr>
              <a:t>Orbit vs. Payload Mass</a:t>
            </a:r>
            <a:endParaRPr lang="ru-RU" sz="2000" dirty="0">
              <a:latin typeface="IBM Plex Sans"/>
            </a:endParaRPr>
          </a:p>
        </p:txBody>
      </p:sp>
      <p:sp>
        <p:nvSpPr>
          <p:cNvPr id="4" name="Объект 3">
            <a:extLst>
              <a:ext uri="{FF2B5EF4-FFF2-40B4-BE49-F238E27FC236}">
                <a16:creationId xmlns:a16="http://schemas.microsoft.com/office/drawing/2014/main" id="{3CD0035F-639A-F537-20AC-61C344FFEB31}"/>
              </a:ext>
            </a:extLst>
          </p:cNvPr>
          <p:cNvSpPr>
            <a:spLocks noGrp="1"/>
          </p:cNvSpPr>
          <p:nvPr>
            <p:ph sz="half" idx="2"/>
          </p:nvPr>
        </p:nvSpPr>
        <p:spPr/>
        <p:txBody>
          <a:bodyPr vert="horz" lIns="91440" tIns="45720" rIns="91440" bIns="45720" rtlCol="0" anchor="t">
            <a:normAutofit/>
          </a:bodyPr>
          <a:lstStyle/>
          <a:p>
            <a:r>
              <a:rPr lang="ru-RU">
                <a:latin typeface="IBM Plex Sans"/>
              </a:rPr>
              <a:t>Bar Graph</a:t>
            </a:r>
          </a:p>
          <a:p>
            <a:pPr lvl="1">
              <a:buFont typeface="Courier New"/>
              <a:buChar char="o"/>
            </a:pPr>
            <a:r>
              <a:rPr lang="ru-RU">
                <a:latin typeface="IBM Plex Sans"/>
              </a:rPr>
              <a:t>Success rate vs. Orbit</a:t>
            </a:r>
          </a:p>
          <a:p>
            <a:pPr lvl="1">
              <a:buFont typeface="Courier New"/>
              <a:buChar char="o"/>
            </a:pPr>
            <a:endParaRPr lang="ru-RU" dirty="0"/>
          </a:p>
          <a:p>
            <a:pPr lvl="1">
              <a:buFont typeface="Courier New"/>
              <a:buChar char="o"/>
            </a:pPr>
            <a:endParaRPr lang="ru-RU" dirty="0"/>
          </a:p>
          <a:p>
            <a:pPr lvl="1">
              <a:buFont typeface="Courier New"/>
              <a:buChar char="o"/>
            </a:pPr>
            <a:endParaRPr lang="ru-RU" dirty="0"/>
          </a:p>
          <a:p>
            <a:pPr lvl="1">
              <a:buFont typeface="Courier New"/>
              <a:buChar char="o"/>
            </a:pPr>
            <a:endParaRPr lang="ru-RU" dirty="0"/>
          </a:p>
          <a:p>
            <a:r>
              <a:rPr lang="ru-RU">
                <a:latin typeface="IBM Plex Sans"/>
              </a:rPr>
              <a:t>Line Graph</a:t>
            </a:r>
          </a:p>
          <a:p>
            <a:pPr lvl="1">
              <a:buFont typeface="Courier New"/>
              <a:buChar char="o"/>
            </a:pPr>
            <a:r>
              <a:rPr lang="ru-RU">
                <a:latin typeface="IBM Plex Sans"/>
              </a:rPr>
              <a:t>Success rate vs Year</a:t>
            </a:r>
            <a:endParaRPr lang="ru-RU" dirty="0"/>
          </a:p>
        </p:txBody>
      </p:sp>
    </p:spTree>
    <p:extLst>
      <p:ext uri="{BB962C8B-B14F-4D97-AF65-F5344CB8AC3E}">
        <p14:creationId xmlns:p14="http://schemas.microsoft.com/office/powerpoint/2010/main" val="2293654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20892D-FC59-B99E-7481-3C8AB9B568AD}"/>
              </a:ext>
            </a:extLst>
          </p:cNvPr>
          <p:cNvSpPr>
            <a:spLocks noGrp="1"/>
          </p:cNvSpPr>
          <p:nvPr>
            <p:ph type="title"/>
          </p:nvPr>
        </p:nvSpPr>
        <p:spPr/>
        <p:txBody>
          <a:bodyPr/>
          <a:lstStyle/>
          <a:p>
            <a:r>
              <a:rPr lang="ru-RU" dirty="0">
                <a:latin typeface="IBM Plex Sans SemiBold"/>
              </a:rPr>
              <a:t>EDA </a:t>
            </a:r>
            <a:r>
              <a:rPr lang="ru-RU" dirty="0" err="1">
                <a:latin typeface="IBM Plex Sans SemiBold"/>
              </a:rPr>
              <a:t>with</a:t>
            </a:r>
            <a:r>
              <a:rPr lang="ru-RU" dirty="0">
                <a:latin typeface="IBM Plex Sans SemiBold"/>
              </a:rPr>
              <a:t> SQL</a:t>
            </a:r>
            <a:endParaRPr lang="ru-RU" dirty="0"/>
          </a:p>
        </p:txBody>
      </p:sp>
      <p:sp>
        <p:nvSpPr>
          <p:cNvPr id="3" name="Объект 2">
            <a:extLst>
              <a:ext uri="{FF2B5EF4-FFF2-40B4-BE49-F238E27FC236}">
                <a16:creationId xmlns:a16="http://schemas.microsoft.com/office/drawing/2014/main" id="{F4BDF7BB-C123-6B85-17E7-D74ADA37736F}"/>
              </a:ext>
            </a:extLst>
          </p:cNvPr>
          <p:cNvSpPr>
            <a:spLocks noGrp="1"/>
          </p:cNvSpPr>
          <p:nvPr>
            <p:ph sz="half" idx="1"/>
          </p:nvPr>
        </p:nvSpPr>
        <p:spPr>
          <a:xfrm>
            <a:off x="838200" y="1600200"/>
            <a:ext cx="10131935" cy="4572000"/>
          </a:xfrm>
        </p:spPr>
        <p:txBody>
          <a:bodyPr vert="horz" lIns="91440" tIns="45720" rIns="91440" bIns="45720" rtlCol="0" anchor="t">
            <a:normAutofit/>
          </a:bodyPr>
          <a:lstStyle/>
          <a:p>
            <a:r>
              <a:rPr lang="ru-RU" sz="2000" dirty="0">
                <a:latin typeface="IBM Plex Sans"/>
              </a:rPr>
              <a:t>We </a:t>
            </a:r>
            <a:r>
              <a:rPr lang="ru-RU" sz="2000" err="1">
                <a:latin typeface="IBM Plex Sans"/>
              </a:rPr>
              <a:t>performed</a:t>
            </a:r>
            <a:r>
              <a:rPr lang="ru-RU" sz="2000" dirty="0">
                <a:latin typeface="IBM Plex Sans"/>
              </a:rPr>
              <a:t> SQL </a:t>
            </a:r>
            <a:r>
              <a:rPr lang="ru-RU" sz="2000" err="1">
                <a:latin typeface="IBM Plex Sans"/>
              </a:rPr>
              <a:t>queries</a:t>
            </a:r>
            <a:r>
              <a:rPr lang="ru-RU" sz="2000" dirty="0">
                <a:latin typeface="IBM Plex Sans"/>
              </a:rPr>
              <a:t> </a:t>
            </a:r>
            <a:r>
              <a:rPr lang="ru-RU" sz="2000" err="1">
                <a:latin typeface="IBM Plex Sans"/>
              </a:rPr>
              <a:t>to</a:t>
            </a:r>
            <a:r>
              <a:rPr lang="ru-RU" sz="2000" dirty="0">
                <a:latin typeface="IBM Plex Sans"/>
              </a:rPr>
              <a:t> </a:t>
            </a:r>
            <a:r>
              <a:rPr lang="ru-RU" sz="2000" err="1">
                <a:latin typeface="IBM Plex Sans"/>
              </a:rPr>
              <a:t>gather</a:t>
            </a:r>
            <a:r>
              <a:rPr lang="ru-RU" sz="2000" dirty="0">
                <a:latin typeface="IBM Plex Sans"/>
              </a:rPr>
              <a:t> </a:t>
            </a:r>
            <a:r>
              <a:rPr lang="ru-RU" sz="2000" err="1">
                <a:latin typeface="IBM Plex Sans"/>
              </a:rPr>
              <a:t>and</a:t>
            </a:r>
            <a:r>
              <a:rPr lang="ru-RU" sz="2000" dirty="0">
                <a:latin typeface="IBM Plex Sans"/>
              </a:rPr>
              <a:t> </a:t>
            </a:r>
            <a:r>
              <a:rPr lang="ru-RU" sz="2000" err="1">
                <a:latin typeface="IBM Plex Sans"/>
              </a:rPr>
              <a:t>understand</a:t>
            </a:r>
            <a:r>
              <a:rPr lang="ru-RU" sz="2000" dirty="0">
                <a:latin typeface="IBM Plex Sans"/>
              </a:rPr>
              <a:t> </a:t>
            </a:r>
            <a:r>
              <a:rPr lang="ru-RU" sz="2000" err="1">
                <a:latin typeface="IBM Plex Sans"/>
              </a:rPr>
              <a:t>data</a:t>
            </a:r>
            <a:r>
              <a:rPr lang="ru-RU" sz="2000" dirty="0">
                <a:latin typeface="IBM Plex Sans"/>
              </a:rPr>
              <a:t> </a:t>
            </a:r>
            <a:r>
              <a:rPr lang="ru-RU" sz="2000" err="1">
                <a:latin typeface="IBM Plex Sans"/>
              </a:rPr>
              <a:t>from</a:t>
            </a:r>
            <a:r>
              <a:rPr lang="ru-RU" sz="2000" dirty="0">
                <a:latin typeface="IBM Plex Sans"/>
              </a:rPr>
              <a:t> </a:t>
            </a:r>
            <a:r>
              <a:rPr lang="ru-RU" sz="2000" err="1">
                <a:latin typeface="IBM Plex Sans"/>
              </a:rPr>
              <a:t>dataset</a:t>
            </a:r>
            <a:r>
              <a:rPr lang="ru-RU" dirty="0">
                <a:latin typeface="IBM Plex Sans"/>
              </a:rPr>
              <a:t>:</a:t>
            </a:r>
          </a:p>
          <a:p>
            <a:pPr lvl="1">
              <a:buFont typeface="Courier New"/>
              <a:buChar char="o"/>
            </a:pPr>
            <a:r>
              <a:rPr lang="ru-RU" sz="1800" dirty="0" err="1">
                <a:latin typeface="IBM Plex Sans"/>
              </a:rPr>
              <a:t>Displaying</a:t>
            </a:r>
            <a:r>
              <a:rPr lang="ru-RU" sz="1800" dirty="0">
                <a:latin typeface="IBM Plex Sans"/>
              </a:rPr>
              <a:t> </a:t>
            </a:r>
            <a:r>
              <a:rPr lang="ru-RU" sz="1800" dirty="0" err="1">
                <a:latin typeface="IBM Plex Sans"/>
              </a:rPr>
              <a:t>the</a:t>
            </a:r>
            <a:r>
              <a:rPr lang="ru-RU" sz="1800" dirty="0">
                <a:latin typeface="IBM Plex Sans"/>
              </a:rPr>
              <a:t> </a:t>
            </a:r>
            <a:r>
              <a:rPr lang="ru-RU" sz="1800" dirty="0" err="1">
                <a:latin typeface="IBM Plex Sans"/>
              </a:rPr>
              <a:t>names</a:t>
            </a:r>
            <a:r>
              <a:rPr lang="ru-RU" sz="1800" dirty="0">
                <a:latin typeface="IBM Plex Sans"/>
              </a:rPr>
              <a:t> </a:t>
            </a:r>
            <a:r>
              <a:rPr lang="ru-RU" sz="1800" dirty="0" err="1">
                <a:latin typeface="IBM Plex Sans"/>
              </a:rPr>
              <a:t>of</a:t>
            </a:r>
            <a:r>
              <a:rPr lang="ru-RU" sz="1800" dirty="0">
                <a:latin typeface="IBM Plex Sans"/>
              </a:rPr>
              <a:t> </a:t>
            </a:r>
            <a:r>
              <a:rPr lang="ru-RU" sz="1800" dirty="0" err="1">
                <a:latin typeface="IBM Plex Sans"/>
              </a:rPr>
              <a:t>the</a:t>
            </a:r>
            <a:r>
              <a:rPr lang="ru-RU" sz="1800" dirty="0">
                <a:latin typeface="IBM Plex Sans"/>
              </a:rPr>
              <a:t> </a:t>
            </a:r>
            <a:r>
              <a:rPr lang="ru-RU" sz="1800" dirty="0" err="1">
                <a:latin typeface="IBM Plex Sans"/>
              </a:rPr>
              <a:t>unique</a:t>
            </a:r>
            <a:r>
              <a:rPr lang="ru-RU" sz="1800" dirty="0">
                <a:latin typeface="IBM Plex Sans"/>
              </a:rPr>
              <a:t> </a:t>
            </a:r>
            <a:r>
              <a:rPr lang="ru-RU" sz="1800" dirty="0" err="1">
                <a:latin typeface="IBM Plex Sans"/>
              </a:rPr>
              <a:t>launch</a:t>
            </a:r>
            <a:r>
              <a:rPr lang="ru-RU" sz="1800" dirty="0">
                <a:latin typeface="IBM Plex Sans"/>
              </a:rPr>
              <a:t> </a:t>
            </a:r>
            <a:r>
              <a:rPr lang="ru-RU" sz="1800" dirty="0" err="1">
                <a:latin typeface="IBM Plex Sans"/>
              </a:rPr>
              <a:t>site</a:t>
            </a:r>
            <a:r>
              <a:rPr lang="ru-RU" sz="1800" dirty="0">
                <a:latin typeface="IBM Plex Sans"/>
              </a:rPr>
              <a:t> </a:t>
            </a:r>
            <a:r>
              <a:rPr lang="ru-RU" sz="1800" dirty="0" err="1">
                <a:latin typeface="IBM Plex Sans"/>
              </a:rPr>
              <a:t>in</a:t>
            </a:r>
            <a:r>
              <a:rPr lang="ru-RU" sz="1800" dirty="0">
                <a:latin typeface="IBM Plex Sans"/>
              </a:rPr>
              <a:t> </a:t>
            </a:r>
            <a:r>
              <a:rPr lang="ru-RU" sz="1800" dirty="0" err="1">
                <a:latin typeface="IBM Plex Sans"/>
              </a:rPr>
              <a:t>the</a:t>
            </a:r>
            <a:r>
              <a:rPr lang="ru-RU" sz="1800" dirty="0">
                <a:latin typeface="IBM Plex Sans"/>
              </a:rPr>
              <a:t> </a:t>
            </a:r>
            <a:r>
              <a:rPr lang="ru-RU" sz="1800" dirty="0" err="1">
                <a:latin typeface="IBM Plex Sans"/>
              </a:rPr>
              <a:t>space</a:t>
            </a:r>
            <a:r>
              <a:rPr lang="ru-RU" sz="1800" dirty="0">
                <a:latin typeface="IBM Plex Sans"/>
              </a:rPr>
              <a:t> </a:t>
            </a:r>
            <a:r>
              <a:rPr lang="ru-RU" sz="1800" dirty="0" err="1">
                <a:latin typeface="IBM Plex Sans"/>
              </a:rPr>
              <a:t>mission</a:t>
            </a:r>
            <a:r>
              <a:rPr lang="ru-RU" sz="1800" dirty="0">
                <a:latin typeface="IBM Plex Sans"/>
              </a:rPr>
              <a:t>.</a:t>
            </a:r>
            <a:endParaRPr lang="ru-RU" sz="1800" dirty="0"/>
          </a:p>
          <a:p>
            <a:pPr lvl="1">
              <a:buFont typeface="Courier New"/>
              <a:buChar char="o"/>
            </a:pPr>
            <a:r>
              <a:rPr lang="ru-RU" sz="1800" dirty="0">
                <a:latin typeface="IBM Plex Sans"/>
              </a:rPr>
              <a:t>Display 5 </a:t>
            </a:r>
            <a:r>
              <a:rPr lang="ru-RU" sz="1800" dirty="0" err="1">
                <a:latin typeface="IBM Plex Sans"/>
              </a:rPr>
              <a:t>records</a:t>
            </a:r>
            <a:r>
              <a:rPr lang="ru-RU" sz="1800" dirty="0">
                <a:latin typeface="IBM Plex Sans"/>
              </a:rPr>
              <a:t> </a:t>
            </a:r>
            <a:r>
              <a:rPr lang="ru-RU" sz="1800" dirty="0" err="1">
                <a:latin typeface="IBM Plex Sans"/>
              </a:rPr>
              <a:t>where</a:t>
            </a:r>
            <a:r>
              <a:rPr lang="ru-RU" sz="1800" dirty="0">
                <a:latin typeface="IBM Plex Sans"/>
              </a:rPr>
              <a:t> </a:t>
            </a:r>
            <a:r>
              <a:rPr lang="ru-RU" sz="1800" dirty="0" err="1">
                <a:latin typeface="IBM Plex Sans"/>
              </a:rPr>
              <a:t>launch</a:t>
            </a:r>
            <a:r>
              <a:rPr lang="ru-RU" sz="1800" dirty="0">
                <a:latin typeface="IBM Plex Sans"/>
              </a:rPr>
              <a:t> </a:t>
            </a:r>
            <a:r>
              <a:rPr lang="ru-RU" sz="1800" dirty="0" err="1">
                <a:latin typeface="IBM Plex Sans"/>
              </a:rPr>
              <a:t>sites</a:t>
            </a:r>
            <a:r>
              <a:rPr lang="ru-RU" sz="1800" dirty="0">
                <a:latin typeface="IBM Plex Sans"/>
              </a:rPr>
              <a:t> </a:t>
            </a:r>
            <a:r>
              <a:rPr lang="ru-RU" sz="1800" dirty="0" err="1">
                <a:latin typeface="IBM Plex Sans"/>
              </a:rPr>
              <a:t>begin</a:t>
            </a:r>
            <a:r>
              <a:rPr lang="ru-RU" sz="1800" dirty="0">
                <a:latin typeface="IBM Plex Sans"/>
              </a:rPr>
              <a:t> </a:t>
            </a:r>
            <a:r>
              <a:rPr lang="ru-RU" sz="1800" dirty="0" err="1">
                <a:latin typeface="IBM Plex Sans"/>
              </a:rPr>
              <a:t>with</a:t>
            </a:r>
            <a:r>
              <a:rPr lang="ru-RU" sz="1800" dirty="0">
                <a:latin typeface="IBM Plex Sans"/>
              </a:rPr>
              <a:t> </a:t>
            </a:r>
            <a:r>
              <a:rPr lang="ru-RU" sz="1800" dirty="0" err="1">
                <a:latin typeface="IBM Plex Sans"/>
              </a:rPr>
              <a:t>the</a:t>
            </a:r>
            <a:r>
              <a:rPr lang="ru-RU" sz="1800" dirty="0">
                <a:latin typeface="IBM Plex Sans"/>
              </a:rPr>
              <a:t> </a:t>
            </a:r>
            <a:r>
              <a:rPr lang="ru-RU" sz="1800" dirty="0" err="1">
                <a:latin typeface="IBM Plex Sans"/>
              </a:rPr>
              <a:t>string</a:t>
            </a:r>
            <a:r>
              <a:rPr lang="ru-RU" sz="1800" dirty="0">
                <a:latin typeface="IBM Plex Sans"/>
              </a:rPr>
              <a:t> 'CCA'.</a:t>
            </a:r>
            <a:endParaRPr lang="ru-RU" sz="1800" dirty="0"/>
          </a:p>
          <a:p>
            <a:pPr lvl="1">
              <a:buFont typeface="Courier New"/>
              <a:buChar char="o"/>
            </a:pPr>
            <a:r>
              <a:rPr lang="ru-RU" sz="1800" dirty="0">
                <a:latin typeface="IBM Plex Sans"/>
              </a:rPr>
              <a:t>.Display </a:t>
            </a:r>
            <a:r>
              <a:rPr lang="ru-RU" sz="1800" dirty="0" err="1">
                <a:latin typeface="IBM Plex Sans"/>
              </a:rPr>
              <a:t>the</a:t>
            </a:r>
            <a:r>
              <a:rPr lang="ru-RU" sz="1800" dirty="0">
                <a:latin typeface="IBM Plex Sans"/>
              </a:rPr>
              <a:t> </a:t>
            </a:r>
            <a:r>
              <a:rPr lang="ru-RU" sz="1800" dirty="0" err="1">
                <a:latin typeface="IBM Plex Sans"/>
              </a:rPr>
              <a:t>total</a:t>
            </a:r>
            <a:r>
              <a:rPr lang="ru-RU" sz="1800" dirty="0">
                <a:latin typeface="IBM Plex Sans"/>
              </a:rPr>
              <a:t> </a:t>
            </a:r>
            <a:r>
              <a:rPr lang="ru-RU" sz="1800" dirty="0" err="1">
                <a:latin typeface="IBM Plex Sans"/>
              </a:rPr>
              <a:t>payload</a:t>
            </a:r>
            <a:r>
              <a:rPr lang="ru-RU" sz="1800" dirty="0">
                <a:latin typeface="IBM Plex Sans"/>
              </a:rPr>
              <a:t> </a:t>
            </a:r>
            <a:r>
              <a:rPr lang="ru-RU" sz="1800" dirty="0" err="1">
                <a:latin typeface="IBM Plex Sans"/>
              </a:rPr>
              <a:t>mass</a:t>
            </a:r>
            <a:r>
              <a:rPr lang="ru-RU" sz="1800" dirty="0">
                <a:latin typeface="IBM Plex Sans"/>
              </a:rPr>
              <a:t> </a:t>
            </a:r>
            <a:r>
              <a:rPr lang="ru-RU" sz="1800" dirty="0" err="1">
                <a:latin typeface="IBM Plex Sans"/>
              </a:rPr>
              <a:t>carrier</a:t>
            </a:r>
            <a:r>
              <a:rPr lang="ru-RU" sz="1800" dirty="0">
                <a:latin typeface="IBM Plex Sans"/>
              </a:rPr>
              <a:t> </a:t>
            </a:r>
            <a:r>
              <a:rPr lang="ru-RU" sz="1800" dirty="0" err="1">
                <a:latin typeface="IBM Plex Sans"/>
              </a:rPr>
              <a:t>by</a:t>
            </a:r>
            <a:r>
              <a:rPr lang="ru-RU" sz="1800" dirty="0">
                <a:latin typeface="IBM Plex Sans"/>
              </a:rPr>
              <a:t> </a:t>
            </a:r>
            <a:r>
              <a:rPr lang="ru-RU" sz="1800" dirty="0" err="1">
                <a:latin typeface="IBM Plex Sans"/>
              </a:rPr>
              <a:t>boosters</a:t>
            </a:r>
            <a:r>
              <a:rPr lang="ru-RU" sz="1800" dirty="0">
                <a:latin typeface="IBM Plex Sans"/>
              </a:rPr>
              <a:t> </a:t>
            </a:r>
            <a:r>
              <a:rPr lang="ru-RU" sz="1800" dirty="0" err="1">
                <a:latin typeface="IBM Plex Sans"/>
              </a:rPr>
              <a:t>launched</a:t>
            </a:r>
            <a:r>
              <a:rPr lang="ru-RU" sz="1800" dirty="0">
                <a:latin typeface="IBM Plex Sans"/>
              </a:rPr>
              <a:t> </a:t>
            </a:r>
            <a:r>
              <a:rPr lang="ru-RU" sz="1800" dirty="0" err="1">
                <a:latin typeface="IBM Plex Sans"/>
              </a:rPr>
              <a:t>by</a:t>
            </a:r>
            <a:r>
              <a:rPr lang="ru-RU" sz="1800" dirty="0">
                <a:latin typeface="IBM Plex Sans"/>
              </a:rPr>
              <a:t> NASA.</a:t>
            </a:r>
          </a:p>
          <a:p>
            <a:pPr lvl="1">
              <a:buFont typeface="Courier New"/>
              <a:buChar char="o"/>
            </a:pPr>
            <a:r>
              <a:rPr lang="ru-RU" sz="1800" dirty="0">
                <a:latin typeface="IBM Plex Sans"/>
              </a:rPr>
              <a:t>Display </a:t>
            </a:r>
            <a:r>
              <a:rPr lang="ru-RU" sz="1800" dirty="0" err="1">
                <a:latin typeface="IBM Plex Sans"/>
              </a:rPr>
              <a:t>average</a:t>
            </a:r>
            <a:r>
              <a:rPr lang="ru-RU" sz="1800" dirty="0">
                <a:latin typeface="IBM Plex Sans"/>
              </a:rPr>
              <a:t> </a:t>
            </a:r>
            <a:r>
              <a:rPr lang="ru-RU" sz="1800" dirty="0" err="1">
                <a:latin typeface="IBM Plex Sans"/>
              </a:rPr>
              <a:t>payload</a:t>
            </a:r>
            <a:r>
              <a:rPr lang="ru-RU" sz="1800" dirty="0">
                <a:latin typeface="IBM Plex Sans"/>
              </a:rPr>
              <a:t> </a:t>
            </a:r>
            <a:r>
              <a:rPr lang="ru-RU" sz="1800" dirty="0" err="1">
                <a:latin typeface="IBM Plex Sans"/>
              </a:rPr>
              <a:t>mass</a:t>
            </a:r>
            <a:r>
              <a:rPr lang="ru-RU" sz="1800" dirty="0">
                <a:latin typeface="IBM Plex Sans"/>
              </a:rPr>
              <a:t> </a:t>
            </a:r>
            <a:r>
              <a:rPr lang="ru-RU" sz="1800" dirty="0" err="1">
                <a:latin typeface="IBM Plex Sans"/>
              </a:rPr>
              <a:t>carried</a:t>
            </a:r>
            <a:r>
              <a:rPr lang="ru-RU" sz="1800" dirty="0">
                <a:latin typeface="IBM Plex Sans"/>
              </a:rPr>
              <a:t> </a:t>
            </a:r>
            <a:r>
              <a:rPr lang="ru-RU" sz="1800" dirty="0" err="1">
                <a:latin typeface="IBM Plex Sans"/>
              </a:rPr>
              <a:t>by</a:t>
            </a:r>
            <a:r>
              <a:rPr lang="ru-RU" sz="1800" dirty="0">
                <a:latin typeface="IBM Plex Sans"/>
              </a:rPr>
              <a:t> </a:t>
            </a:r>
            <a:r>
              <a:rPr lang="ru-RU" sz="1800" dirty="0" err="1">
                <a:latin typeface="IBM Plex Sans"/>
              </a:rPr>
              <a:t>booster</a:t>
            </a:r>
            <a:r>
              <a:rPr lang="ru-RU" sz="1800" dirty="0">
                <a:latin typeface="IBM Plex Sans"/>
              </a:rPr>
              <a:t> </a:t>
            </a:r>
            <a:r>
              <a:rPr lang="ru-RU" sz="1800" dirty="0" err="1">
                <a:latin typeface="IBM Plex Sans"/>
              </a:rPr>
              <a:t>version</a:t>
            </a:r>
            <a:r>
              <a:rPr lang="ru-RU" sz="1800" dirty="0">
                <a:latin typeface="IBM Plex Sans"/>
              </a:rPr>
              <a:t> F9 v1.1.</a:t>
            </a:r>
          </a:p>
          <a:p>
            <a:pPr lvl="1">
              <a:buFont typeface="Courier New"/>
              <a:buChar char="o"/>
            </a:pPr>
            <a:r>
              <a:rPr lang="ru-RU" sz="1800" dirty="0">
                <a:latin typeface="IBM Plex Sans"/>
              </a:rPr>
              <a:t>List </a:t>
            </a:r>
            <a:r>
              <a:rPr lang="ru-RU" sz="1800" dirty="0" err="1">
                <a:latin typeface="IBM Plex Sans"/>
              </a:rPr>
              <a:t>the</a:t>
            </a:r>
            <a:r>
              <a:rPr lang="ru-RU" sz="1800" dirty="0">
                <a:latin typeface="IBM Plex Sans"/>
              </a:rPr>
              <a:t> </a:t>
            </a:r>
            <a:r>
              <a:rPr lang="ru-RU" sz="1800" dirty="0" err="1">
                <a:latin typeface="IBM Plex Sans"/>
              </a:rPr>
              <a:t>date</a:t>
            </a:r>
            <a:r>
              <a:rPr lang="ru-RU" sz="1800" dirty="0">
                <a:latin typeface="IBM Plex Sans"/>
              </a:rPr>
              <a:t> </a:t>
            </a:r>
            <a:r>
              <a:rPr lang="ru-RU" sz="1800" dirty="0" err="1">
                <a:latin typeface="IBM Plex Sans"/>
              </a:rPr>
              <a:t>when</a:t>
            </a:r>
            <a:r>
              <a:rPr lang="ru-RU" sz="1800" dirty="0">
                <a:latin typeface="IBM Plex Sans"/>
              </a:rPr>
              <a:t> </a:t>
            </a:r>
            <a:r>
              <a:rPr lang="ru-RU" sz="1800" dirty="0" err="1">
                <a:latin typeface="IBM Plex Sans"/>
              </a:rPr>
              <a:t>the</a:t>
            </a:r>
            <a:r>
              <a:rPr lang="ru-RU" sz="1800" dirty="0">
                <a:latin typeface="IBM Plex Sans"/>
              </a:rPr>
              <a:t> </a:t>
            </a:r>
            <a:r>
              <a:rPr lang="ru-RU" sz="1800" dirty="0" err="1">
                <a:latin typeface="IBM Plex Sans"/>
              </a:rPr>
              <a:t>first</a:t>
            </a:r>
            <a:r>
              <a:rPr lang="ru-RU" sz="1800" dirty="0">
                <a:latin typeface="IBM Plex Sans"/>
              </a:rPr>
              <a:t> </a:t>
            </a:r>
            <a:r>
              <a:rPr lang="ru-RU" sz="1800" dirty="0" err="1">
                <a:latin typeface="IBM Plex Sans"/>
              </a:rPr>
              <a:t>successful</a:t>
            </a:r>
            <a:r>
              <a:rPr lang="ru-RU" sz="1800" dirty="0">
                <a:latin typeface="IBM Plex Sans"/>
              </a:rPr>
              <a:t> </a:t>
            </a:r>
            <a:r>
              <a:rPr lang="ru-RU" sz="1800" dirty="0" err="1">
                <a:latin typeface="IBM Plex Sans"/>
              </a:rPr>
              <a:t>landing</a:t>
            </a:r>
            <a:r>
              <a:rPr lang="ru-RU" sz="1800" dirty="0">
                <a:latin typeface="IBM Plex Sans"/>
              </a:rPr>
              <a:t> </a:t>
            </a:r>
            <a:r>
              <a:rPr lang="ru-RU" sz="1800" dirty="0" err="1">
                <a:latin typeface="IBM Plex Sans"/>
              </a:rPr>
              <a:t>outcome</a:t>
            </a:r>
            <a:r>
              <a:rPr lang="ru-RU" sz="1800" dirty="0">
                <a:latin typeface="IBM Plex Sans"/>
              </a:rPr>
              <a:t> </a:t>
            </a:r>
            <a:r>
              <a:rPr lang="ru-RU" sz="1800" dirty="0" err="1">
                <a:latin typeface="IBM Plex Sans"/>
              </a:rPr>
              <a:t>in</a:t>
            </a:r>
            <a:r>
              <a:rPr lang="ru-RU" sz="1800" dirty="0">
                <a:latin typeface="IBM Plex Sans"/>
              </a:rPr>
              <a:t> </a:t>
            </a:r>
            <a:r>
              <a:rPr lang="ru-RU" sz="1800" dirty="0" err="1">
                <a:latin typeface="IBM Plex Sans"/>
              </a:rPr>
              <a:t>group</a:t>
            </a:r>
            <a:r>
              <a:rPr lang="ru-RU" sz="1800" dirty="0">
                <a:latin typeface="IBM Plex Sans"/>
              </a:rPr>
              <a:t> </a:t>
            </a:r>
            <a:r>
              <a:rPr lang="ru-RU" sz="1800" dirty="0" err="1">
                <a:latin typeface="IBM Plex Sans"/>
              </a:rPr>
              <a:t>pad</a:t>
            </a:r>
            <a:r>
              <a:rPr lang="ru-RU" sz="1800" dirty="0">
                <a:latin typeface="IBM Plex Sans"/>
              </a:rPr>
              <a:t> </a:t>
            </a:r>
            <a:r>
              <a:rPr lang="ru-RU" sz="1800" dirty="0" err="1">
                <a:latin typeface="IBM Plex Sans"/>
              </a:rPr>
              <a:t>was</a:t>
            </a:r>
            <a:r>
              <a:rPr lang="ru-RU" sz="1800" dirty="0">
                <a:latin typeface="IBM Plex Sans"/>
              </a:rPr>
              <a:t> </a:t>
            </a:r>
            <a:r>
              <a:rPr lang="ru-RU" sz="1800" dirty="0" err="1">
                <a:latin typeface="IBM Plex Sans"/>
              </a:rPr>
              <a:t>achived</a:t>
            </a:r>
            <a:r>
              <a:rPr lang="ru-RU" sz="1800" dirty="0">
                <a:latin typeface="IBM Plex Sans"/>
              </a:rPr>
              <a:t>.</a:t>
            </a:r>
          </a:p>
          <a:p>
            <a:pPr lvl="1">
              <a:buFont typeface="Courier New"/>
              <a:buChar char="o"/>
            </a:pPr>
            <a:r>
              <a:rPr lang="ru-RU" sz="1800" dirty="0">
                <a:latin typeface="IBM Plex Sans"/>
              </a:rPr>
              <a:t>List </a:t>
            </a:r>
            <a:r>
              <a:rPr lang="ru-RU" sz="1800" dirty="0" err="1">
                <a:latin typeface="IBM Plex Sans"/>
              </a:rPr>
              <a:t>the</a:t>
            </a:r>
            <a:r>
              <a:rPr lang="ru-RU" sz="1800" dirty="0">
                <a:latin typeface="IBM Plex Sans"/>
              </a:rPr>
              <a:t> </a:t>
            </a:r>
            <a:r>
              <a:rPr lang="ru-RU" sz="1800" dirty="0" err="1">
                <a:latin typeface="IBM Plex Sans"/>
              </a:rPr>
              <a:t>names</a:t>
            </a:r>
            <a:r>
              <a:rPr lang="ru-RU" sz="1800" dirty="0">
                <a:latin typeface="IBM Plex Sans"/>
              </a:rPr>
              <a:t> </a:t>
            </a:r>
            <a:r>
              <a:rPr lang="ru-RU" sz="1800" dirty="0" err="1">
                <a:latin typeface="IBM Plex Sans"/>
              </a:rPr>
              <a:t>of</a:t>
            </a:r>
            <a:r>
              <a:rPr lang="ru-RU" sz="1800" dirty="0">
                <a:latin typeface="IBM Plex Sans"/>
              </a:rPr>
              <a:t> </a:t>
            </a:r>
            <a:r>
              <a:rPr lang="ru-RU" sz="1800" dirty="0" err="1">
                <a:latin typeface="IBM Plex Sans"/>
              </a:rPr>
              <a:t>the</a:t>
            </a:r>
            <a:r>
              <a:rPr lang="ru-RU" sz="1800" dirty="0">
                <a:latin typeface="IBM Plex Sans"/>
              </a:rPr>
              <a:t> </a:t>
            </a:r>
            <a:r>
              <a:rPr lang="ru-RU" sz="1800" dirty="0" err="1">
                <a:latin typeface="IBM Plex Sans"/>
              </a:rPr>
              <a:t>boosters</a:t>
            </a:r>
            <a:r>
              <a:rPr lang="ru-RU" sz="1800" dirty="0">
                <a:latin typeface="IBM Plex Sans"/>
              </a:rPr>
              <a:t> </a:t>
            </a:r>
            <a:r>
              <a:rPr lang="ru-RU" sz="1800" dirty="0" err="1">
                <a:latin typeface="IBM Plex Sans"/>
              </a:rPr>
              <a:t>which</a:t>
            </a:r>
            <a:r>
              <a:rPr lang="ru-RU" sz="1800" dirty="0">
                <a:latin typeface="IBM Plex Sans"/>
              </a:rPr>
              <a:t> </a:t>
            </a:r>
            <a:r>
              <a:rPr lang="ru-RU" sz="1800" dirty="0" err="1">
                <a:latin typeface="IBM Plex Sans"/>
              </a:rPr>
              <a:t>have</a:t>
            </a:r>
            <a:r>
              <a:rPr lang="ru-RU" sz="1800" dirty="0">
                <a:latin typeface="IBM Plex Sans"/>
              </a:rPr>
              <a:t> </a:t>
            </a:r>
            <a:r>
              <a:rPr lang="ru-RU" sz="1800" dirty="0" err="1">
                <a:latin typeface="IBM Plex Sans"/>
              </a:rPr>
              <a:t>success</a:t>
            </a:r>
            <a:r>
              <a:rPr lang="ru-RU" sz="1800" dirty="0">
                <a:latin typeface="IBM Plex Sans"/>
              </a:rPr>
              <a:t> </a:t>
            </a:r>
            <a:r>
              <a:rPr lang="ru-RU" sz="1800" dirty="0" err="1">
                <a:latin typeface="IBM Plex Sans"/>
              </a:rPr>
              <a:t>in</a:t>
            </a:r>
            <a:r>
              <a:rPr lang="ru-RU" sz="1800" dirty="0">
                <a:latin typeface="IBM Plex Sans"/>
              </a:rPr>
              <a:t> </a:t>
            </a:r>
            <a:r>
              <a:rPr lang="ru-RU" sz="1800" dirty="0" err="1">
                <a:latin typeface="IBM Plex Sans"/>
              </a:rPr>
              <a:t>drone</a:t>
            </a:r>
            <a:r>
              <a:rPr lang="ru-RU" sz="1800" dirty="0">
                <a:latin typeface="IBM Plex Sans"/>
              </a:rPr>
              <a:t> </a:t>
            </a:r>
            <a:r>
              <a:rPr lang="ru-RU" sz="1800" dirty="0" err="1">
                <a:latin typeface="IBM Plex Sans"/>
              </a:rPr>
              <a:t>ship</a:t>
            </a:r>
            <a:r>
              <a:rPr lang="ru-RU" sz="1800" dirty="0">
                <a:latin typeface="IBM Plex Sans"/>
              </a:rPr>
              <a:t> </a:t>
            </a:r>
            <a:r>
              <a:rPr lang="ru-RU" sz="1800" dirty="0" err="1">
                <a:latin typeface="IBM Plex Sans"/>
              </a:rPr>
              <a:t>and</a:t>
            </a:r>
            <a:r>
              <a:rPr lang="ru-RU" sz="1800" dirty="0">
                <a:latin typeface="IBM Plex Sans"/>
              </a:rPr>
              <a:t> </a:t>
            </a:r>
            <a:r>
              <a:rPr lang="ru-RU" sz="1800" dirty="0" err="1">
                <a:latin typeface="IBM Plex Sans"/>
              </a:rPr>
              <a:t>have</a:t>
            </a:r>
            <a:r>
              <a:rPr lang="ru-RU" sz="1800" dirty="0">
                <a:latin typeface="IBM Plex Sans"/>
              </a:rPr>
              <a:t> </a:t>
            </a:r>
            <a:r>
              <a:rPr lang="ru-RU" sz="1800" dirty="0" err="1">
                <a:latin typeface="IBM Plex Sans"/>
              </a:rPr>
              <a:t>payload</a:t>
            </a:r>
            <a:r>
              <a:rPr lang="ru-RU" sz="1800" dirty="0">
                <a:latin typeface="IBM Plex Sans"/>
              </a:rPr>
              <a:t> </a:t>
            </a:r>
            <a:r>
              <a:rPr lang="ru-RU" sz="1800" dirty="0" err="1">
                <a:latin typeface="IBM Plex Sans"/>
              </a:rPr>
              <a:t>mass</a:t>
            </a:r>
            <a:r>
              <a:rPr lang="ru-RU" sz="1800" dirty="0">
                <a:latin typeface="IBM Plex Sans"/>
              </a:rPr>
              <a:t> </a:t>
            </a:r>
            <a:r>
              <a:rPr lang="ru-RU" sz="1800" dirty="0" err="1">
                <a:latin typeface="IBM Plex Sans"/>
              </a:rPr>
              <a:t>greater</a:t>
            </a:r>
            <a:r>
              <a:rPr lang="ru-RU" sz="1800" dirty="0">
                <a:latin typeface="IBM Plex Sans"/>
              </a:rPr>
              <a:t>  </a:t>
            </a:r>
            <a:r>
              <a:rPr lang="ru-RU" sz="1800" dirty="0" err="1">
                <a:latin typeface="IBM Plex Sans"/>
              </a:rPr>
              <a:t>than</a:t>
            </a:r>
            <a:r>
              <a:rPr lang="ru-RU" sz="1800" dirty="0">
                <a:latin typeface="IBM Plex Sans"/>
              </a:rPr>
              <a:t> 4000 </a:t>
            </a:r>
            <a:r>
              <a:rPr lang="ru-RU" sz="1800" dirty="0" err="1">
                <a:latin typeface="IBM Plex Sans"/>
              </a:rPr>
              <a:t>but</a:t>
            </a:r>
            <a:r>
              <a:rPr lang="ru-RU" sz="1800" dirty="0">
                <a:latin typeface="IBM Plex Sans"/>
              </a:rPr>
              <a:t> </a:t>
            </a:r>
            <a:r>
              <a:rPr lang="ru-RU" sz="1800" dirty="0" err="1">
                <a:latin typeface="IBM Plex Sans"/>
              </a:rPr>
              <a:t>less</a:t>
            </a:r>
            <a:r>
              <a:rPr lang="ru-RU" sz="1800" dirty="0">
                <a:latin typeface="IBM Plex Sans"/>
              </a:rPr>
              <a:t> </a:t>
            </a:r>
            <a:r>
              <a:rPr lang="ru-RU" sz="1800" dirty="0" err="1">
                <a:latin typeface="IBM Plex Sans"/>
              </a:rPr>
              <a:t>than</a:t>
            </a:r>
            <a:r>
              <a:rPr lang="ru-RU" sz="1800" dirty="0">
                <a:latin typeface="IBM Plex Sans"/>
              </a:rPr>
              <a:t> 6000.</a:t>
            </a:r>
          </a:p>
          <a:p>
            <a:pPr lvl="1">
              <a:buFont typeface="Courier New"/>
              <a:buChar char="o"/>
            </a:pPr>
            <a:r>
              <a:rPr lang="ru-RU" sz="1800" dirty="0">
                <a:latin typeface="IBM Plex Sans"/>
              </a:rPr>
              <a:t>List </a:t>
            </a:r>
            <a:r>
              <a:rPr lang="ru-RU" sz="1800" dirty="0" err="1">
                <a:latin typeface="IBM Plex Sans"/>
              </a:rPr>
              <a:t>the</a:t>
            </a:r>
            <a:r>
              <a:rPr lang="ru-RU" sz="1800" dirty="0">
                <a:latin typeface="IBM Plex Sans"/>
              </a:rPr>
              <a:t> </a:t>
            </a:r>
            <a:r>
              <a:rPr lang="ru-RU" sz="1800" dirty="0" err="1">
                <a:latin typeface="IBM Plex Sans"/>
              </a:rPr>
              <a:t>total</a:t>
            </a:r>
            <a:r>
              <a:rPr lang="ru-RU" sz="1800" dirty="0">
                <a:latin typeface="IBM Plex Sans"/>
              </a:rPr>
              <a:t> </a:t>
            </a:r>
            <a:r>
              <a:rPr lang="ru-RU" sz="1800" dirty="0" err="1">
                <a:latin typeface="IBM Plex Sans"/>
              </a:rPr>
              <a:t>number</a:t>
            </a:r>
            <a:r>
              <a:rPr lang="ru-RU" sz="1800" dirty="0">
                <a:latin typeface="IBM Plex Sans"/>
              </a:rPr>
              <a:t> </a:t>
            </a:r>
            <a:r>
              <a:rPr lang="ru-RU" sz="1800" dirty="0" err="1">
                <a:latin typeface="IBM Plex Sans"/>
              </a:rPr>
              <a:t>of</a:t>
            </a:r>
            <a:r>
              <a:rPr lang="ru-RU" sz="1800" dirty="0">
                <a:latin typeface="IBM Plex Sans"/>
              </a:rPr>
              <a:t> </a:t>
            </a:r>
            <a:r>
              <a:rPr lang="ru-RU" sz="1800" dirty="0" err="1">
                <a:latin typeface="IBM Plex Sans"/>
              </a:rPr>
              <a:t>successful</a:t>
            </a:r>
            <a:r>
              <a:rPr lang="ru-RU" sz="1800" dirty="0">
                <a:latin typeface="IBM Plex Sans"/>
              </a:rPr>
              <a:t> </a:t>
            </a:r>
            <a:r>
              <a:rPr lang="ru-RU" sz="1800" dirty="0" err="1">
                <a:latin typeface="IBM Plex Sans"/>
              </a:rPr>
              <a:t>and</a:t>
            </a:r>
            <a:r>
              <a:rPr lang="ru-RU" sz="1800" dirty="0">
                <a:latin typeface="IBM Plex Sans"/>
              </a:rPr>
              <a:t> </a:t>
            </a:r>
            <a:r>
              <a:rPr lang="ru-RU" sz="1800" dirty="0" err="1">
                <a:latin typeface="IBM Plex Sans"/>
              </a:rPr>
              <a:t>failure</a:t>
            </a:r>
            <a:r>
              <a:rPr lang="ru-RU" sz="1800" dirty="0">
                <a:latin typeface="IBM Plex Sans"/>
              </a:rPr>
              <a:t> </a:t>
            </a:r>
            <a:r>
              <a:rPr lang="ru-RU" sz="1800" dirty="0" err="1">
                <a:latin typeface="IBM Plex Sans"/>
              </a:rPr>
              <a:t>mission</a:t>
            </a:r>
            <a:r>
              <a:rPr lang="ru-RU" sz="1800" dirty="0">
                <a:latin typeface="IBM Plex Sans"/>
              </a:rPr>
              <a:t> </a:t>
            </a:r>
            <a:r>
              <a:rPr lang="ru-RU" sz="1800" dirty="0" err="1">
                <a:latin typeface="IBM Plex Sans"/>
              </a:rPr>
              <a:t>outcomes</a:t>
            </a:r>
            <a:r>
              <a:rPr lang="ru-RU" sz="1800" dirty="0">
                <a:latin typeface="IBM Plex Sans"/>
              </a:rPr>
              <a:t>.</a:t>
            </a:r>
          </a:p>
          <a:p>
            <a:pPr lvl="1">
              <a:buFont typeface="Courier New"/>
              <a:buChar char="o"/>
            </a:pPr>
            <a:r>
              <a:rPr lang="ru-RU" sz="1800" dirty="0">
                <a:latin typeface="IBM Plex Sans"/>
              </a:rPr>
              <a:t>List </a:t>
            </a:r>
            <a:r>
              <a:rPr lang="ru-RU" sz="1800" err="1">
                <a:latin typeface="IBM Plex Sans"/>
              </a:rPr>
              <a:t>the</a:t>
            </a:r>
            <a:r>
              <a:rPr lang="ru-RU" sz="1800" dirty="0">
                <a:latin typeface="IBM Plex Sans"/>
              </a:rPr>
              <a:t> </a:t>
            </a:r>
            <a:r>
              <a:rPr lang="ru-RU" sz="1800" err="1">
                <a:latin typeface="IBM Plex Sans"/>
              </a:rPr>
              <a:t>names</a:t>
            </a:r>
            <a:r>
              <a:rPr lang="ru-RU" sz="1800" dirty="0">
                <a:latin typeface="IBM Plex Sans"/>
              </a:rPr>
              <a:t> </a:t>
            </a:r>
            <a:r>
              <a:rPr lang="ru-RU" sz="1800" err="1">
                <a:latin typeface="IBM Plex Sans"/>
              </a:rPr>
              <a:t>of</a:t>
            </a:r>
            <a:r>
              <a:rPr lang="ru-RU" sz="1800" dirty="0">
                <a:latin typeface="IBM Plex Sans"/>
              </a:rPr>
              <a:t> </a:t>
            </a:r>
            <a:r>
              <a:rPr lang="ru-RU" sz="1800" err="1">
                <a:latin typeface="IBM Plex Sans"/>
              </a:rPr>
              <a:t>the</a:t>
            </a:r>
            <a:r>
              <a:rPr lang="ru-RU" sz="1800" dirty="0">
                <a:latin typeface="IBM Plex Sans"/>
              </a:rPr>
              <a:t> </a:t>
            </a:r>
            <a:r>
              <a:rPr lang="ru-RU" sz="1800" err="1">
                <a:latin typeface="IBM Plex Sans"/>
              </a:rPr>
              <a:t>booster</a:t>
            </a:r>
            <a:r>
              <a:rPr lang="ru-RU" sz="1800" dirty="0">
                <a:latin typeface="IBM Plex Sans"/>
              </a:rPr>
              <a:t> </a:t>
            </a:r>
            <a:r>
              <a:rPr lang="ru-RU" sz="1800" err="1">
                <a:latin typeface="IBM Plex Sans"/>
              </a:rPr>
              <a:t>versions</a:t>
            </a:r>
            <a:r>
              <a:rPr lang="ru-RU" sz="1800" dirty="0">
                <a:latin typeface="IBM Plex Sans"/>
              </a:rPr>
              <a:t> </a:t>
            </a:r>
            <a:r>
              <a:rPr lang="ru-RU" sz="1800" err="1">
                <a:latin typeface="IBM Plex Sans"/>
              </a:rPr>
              <a:t>which</a:t>
            </a:r>
            <a:r>
              <a:rPr lang="ru-RU" sz="1800" dirty="0">
                <a:latin typeface="IBM Plex Sans"/>
              </a:rPr>
              <a:t> </a:t>
            </a:r>
            <a:r>
              <a:rPr lang="ru-RU" sz="1800" err="1">
                <a:latin typeface="IBM Plex Sans"/>
              </a:rPr>
              <a:t>have</a:t>
            </a:r>
            <a:r>
              <a:rPr lang="ru-RU" sz="1800" dirty="0">
                <a:latin typeface="IBM Plex Sans"/>
              </a:rPr>
              <a:t> </a:t>
            </a:r>
            <a:r>
              <a:rPr lang="ru-RU" sz="1800" err="1">
                <a:latin typeface="IBM Plex Sans"/>
              </a:rPr>
              <a:t>carried</a:t>
            </a:r>
            <a:r>
              <a:rPr lang="ru-RU" sz="1800" dirty="0">
                <a:latin typeface="IBM Plex Sans"/>
              </a:rPr>
              <a:t> </a:t>
            </a:r>
            <a:r>
              <a:rPr lang="ru-RU" sz="1800" err="1">
                <a:latin typeface="IBM Plex Sans"/>
              </a:rPr>
              <a:t>the</a:t>
            </a:r>
            <a:r>
              <a:rPr lang="ru-RU" sz="1800" dirty="0">
                <a:latin typeface="IBM Plex Sans"/>
              </a:rPr>
              <a:t> </a:t>
            </a:r>
            <a:r>
              <a:rPr lang="ru-RU" sz="1800" err="1">
                <a:latin typeface="IBM Plex Sans"/>
              </a:rPr>
              <a:t>maximum</a:t>
            </a:r>
            <a:r>
              <a:rPr lang="ru-RU" sz="1800" dirty="0">
                <a:latin typeface="IBM Plex Sans"/>
              </a:rPr>
              <a:t> </a:t>
            </a:r>
            <a:r>
              <a:rPr lang="ru-RU" sz="1800" err="1">
                <a:latin typeface="IBM Plex Sans"/>
              </a:rPr>
              <a:t>payload</a:t>
            </a:r>
            <a:r>
              <a:rPr lang="ru-RU" sz="1800" dirty="0">
                <a:latin typeface="IBM Plex Sans"/>
              </a:rPr>
              <a:t> </a:t>
            </a:r>
            <a:r>
              <a:rPr lang="ru-RU" sz="1800" err="1">
                <a:latin typeface="IBM Plex Sans"/>
              </a:rPr>
              <a:t>mass</a:t>
            </a:r>
            <a:endParaRPr lang="ru-RU" sz="1800" dirty="0" err="1">
              <a:latin typeface="IBM Plex Sans"/>
            </a:endParaRPr>
          </a:p>
          <a:p>
            <a:pPr lvl="1">
              <a:buFont typeface="Courier New"/>
              <a:buChar char="o"/>
            </a:pPr>
            <a:r>
              <a:rPr lang="ru-RU" sz="1800" dirty="0">
                <a:latin typeface="IBM Plex Sans"/>
              </a:rPr>
              <a:t>List </a:t>
            </a:r>
            <a:r>
              <a:rPr lang="ru-RU" sz="1800" dirty="0" err="1">
                <a:latin typeface="IBM Plex Sans"/>
              </a:rPr>
              <a:t>the</a:t>
            </a:r>
            <a:r>
              <a:rPr lang="ru-RU" sz="1800" dirty="0">
                <a:latin typeface="IBM Plex Sans"/>
              </a:rPr>
              <a:t> </a:t>
            </a:r>
            <a:r>
              <a:rPr lang="ru-RU" sz="1800" dirty="0" err="1">
                <a:latin typeface="IBM Plex Sans"/>
              </a:rPr>
              <a:t>records</a:t>
            </a:r>
            <a:r>
              <a:rPr lang="ru-RU" sz="1800" dirty="0">
                <a:latin typeface="IBM Plex Sans"/>
              </a:rPr>
              <a:t> </a:t>
            </a:r>
            <a:r>
              <a:rPr lang="ru-RU" sz="1800" dirty="0" err="1">
                <a:latin typeface="IBM Plex Sans"/>
              </a:rPr>
              <a:t>which</a:t>
            </a:r>
            <a:r>
              <a:rPr lang="ru-RU" sz="1800" dirty="0">
                <a:latin typeface="IBM Plex Sans"/>
              </a:rPr>
              <a:t> </a:t>
            </a:r>
            <a:r>
              <a:rPr lang="ru-RU" sz="1800" dirty="0" err="1">
                <a:latin typeface="IBM Plex Sans"/>
              </a:rPr>
              <a:t>will</a:t>
            </a:r>
            <a:r>
              <a:rPr lang="ru-RU" sz="1800" dirty="0">
                <a:latin typeface="IBM Plex Sans"/>
              </a:rPr>
              <a:t> </a:t>
            </a:r>
            <a:r>
              <a:rPr lang="ru-RU" sz="1800" dirty="0" err="1">
                <a:latin typeface="IBM Plex Sans"/>
              </a:rPr>
              <a:t>display</a:t>
            </a:r>
            <a:r>
              <a:rPr lang="ru-RU" sz="1800" dirty="0">
                <a:latin typeface="IBM Plex Sans"/>
              </a:rPr>
              <a:t> </a:t>
            </a:r>
            <a:r>
              <a:rPr lang="ru-RU" sz="1800" dirty="0" err="1">
                <a:latin typeface="IBM Plex Sans"/>
              </a:rPr>
              <a:t>the</a:t>
            </a:r>
            <a:r>
              <a:rPr lang="ru-RU" sz="1800" dirty="0">
                <a:latin typeface="IBM Plex Sans"/>
              </a:rPr>
              <a:t> </a:t>
            </a:r>
            <a:r>
              <a:rPr lang="ru-RU" sz="1800" dirty="0" err="1">
                <a:latin typeface="IBM Plex Sans"/>
              </a:rPr>
              <a:t>month</a:t>
            </a:r>
            <a:r>
              <a:rPr lang="ru-RU" sz="1800" dirty="0">
                <a:latin typeface="IBM Plex Sans"/>
              </a:rPr>
              <a:t> </a:t>
            </a:r>
            <a:r>
              <a:rPr lang="ru-RU" sz="1800" dirty="0" err="1">
                <a:latin typeface="IBM Plex Sans"/>
              </a:rPr>
              <a:t>names</a:t>
            </a:r>
            <a:r>
              <a:rPr lang="ru-RU" sz="1800" dirty="0">
                <a:latin typeface="IBM Plex Sans"/>
              </a:rPr>
              <a:t>, </a:t>
            </a:r>
            <a:r>
              <a:rPr lang="ru-RU" sz="1800" dirty="0" err="1">
                <a:latin typeface="IBM Plex Sans"/>
              </a:rPr>
              <a:t>failure</a:t>
            </a:r>
            <a:r>
              <a:rPr lang="ru-RU" sz="1800" dirty="0">
                <a:latin typeface="IBM Plex Sans"/>
              </a:rPr>
              <a:t> </a:t>
            </a:r>
            <a:r>
              <a:rPr lang="ru-RU" sz="1800" dirty="0" err="1">
                <a:latin typeface="IBM Plex Sans"/>
              </a:rPr>
              <a:t>in</a:t>
            </a:r>
            <a:r>
              <a:rPr lang="ru-RU" sz="1800" dirty="0">
                <a:latin typeface="IBM Plex Sans"/>
              </a:rPr>
              <a:t> </a:t>
            </a:r>
            <a:r>
              <a:rPr lang="ru-RU" sz="1800" dirty="0" err="1">
                <a:latin typeface="IBM Plex Sans"/>
              </a:rPr>
              <a:t>drone</a:t>
            </a:r>
            <a:r>
              <a:rPr lang="ru-RU" sz="1800" dirty="0">
                <a:latin typeface="IBM Plex Sans"/>
              </a:rPr>
              <a:t> </a:t>
            </a:r>
            <a:r>
              <a:rPr lang="ru-RU" sz="1800" dirty="0" err="1">
                <a:latin typeface="IBM Plex Sans"/>
              </a:rPr>
              <a:t>ship</a:t>
            </a:r>
            <a:r>
              <a:rPr lang="ru-RU" sz="1800" dirty="0">
                <a:latin typeface="IBM Plex Sans"/>
              </a:rPr>
              <a:t>, </a:t>
            </a:r>
            <a:r>
              <a:rPr lang="ru-RU" sz="1800" dirty="0" err="1">
                <a:latin typeface="IBM Plex Sans"/>
              </a:rPr>
              <a:t>booster</a:t>
            </a:r>
            <a:r>
              <a:rPr lang="ru-RU" sz="1800" dirty="0">
                <a:latin typeface="IBM Plex Sans"/>
              </a:rPr>
              <a:t> </a:t>
            </a:r>
            <a:r>
              <a:rPr lang="ru-RU" sz="1800" dirty="0" err="1">
                <a:latin typeface="IBM Plex Sans"/>
              </a:rPr>
              <a:t>version</a:t>
            </a:r>
            <a:r>
              <a:rPr lang="ru-RU" sz="1800" dirty="0">
                <a:latin typeface="IBM Plex Sans"/>
              </a:rPr>
              <a:t>, </a:t>
            </a:r>
            <a:r>
              <a:rPr lang="ru-RU" sz="1800" dirty="0" err="1">
                <a:latin typeface="IBM Plex Sans"/>
              </a:rPr>
              <a:t>launch</a:t>
            </a:r>
            <a:r>
              <a:rPr lang="ru-RU" sz="1800" dirty="0">
                <a:latin typeface="IBM Plex Sans"/>
              </a:rPr>
              <a:t> </a:t>
            </a:r>
            <a:r>
              <a:rPr lang="ru-RU" sz="1800" dirty="0" err="1">
                <a:latin typeface="IBM Plex Sans"/>
              </a:rPr>
              <a:t>site</a:t>
            </a:r>
            <a:r>
              <a:rPr lang="ru-RU" sz="1800" dirty="0">
                <a:latin typeface="IBM Plex Sans"/>
              </a:rPr>
              <a:t> </a:t>
            </a:r>
            <a:r>
              <a:rPr lang="ru-RU" sz="1800" dirty="0" err="1">
                <a:latin typeface="IBM Plex Sans"/>
              </a:rPr>
              <a:t>for</a:t>
            </a:r>
            <a:r>
              <a:rPr lang="ru-RU" sz="1800" dirty="0">
                <a:latin typeface="IBM Plex Sans"/>
              </a:rPr>
              <a:t> </a:t>
            </a:r>
            <a:r>
              <a:rPr lang="ru-RU" sz="1800" dirty="0" err="1">
                <a:latin typeface="IBM Plex Sans"/>
              </a:rPr>
              <a:t>the</a:t>
            </a:r>
            <a:r>
              <a:rPr lang="ru-RU" sz="1800" dirty="0">
                <a:latin typeface="IBM Plex Sans"/>
              </a:rPr>
              <a:t> </a:t>
            </a:r>
            <a:r>
              <a:rPr lang="ru-RU" sz="1800" dirty="0" err="1">
                <a:latin typeface="IBM Plex Sans"/>
              </a:rPr>
              <a:t>months</a:t>
            </a:r>
            <a:r>
              <a:rPr lang="ru-RU" sz="1800" dirty="0">
                <a:latin typeface="IBM Plex Sans"/>
              </a:rPr>
              <a:t> </a:t>
            </a:r>
            <a:r>
              <a:rPr lang="ru-RU" sz="1800" dirty="0" err="1">
                <a:latin typeface="IBM Plex Sans"/>
              </a:rPr>
              <a:t>in</a:t>
            </a:r>
            <a:r>
              <a:rPr lang="ru-RU" sz="1800" dirty="0">
                <a:latin typeface="IBM Plex Sans"/>
              </a:rPr>
              <a:t> a </a:t>
            </a:r>
            <a:r>
              <a:rPr lang="ru-RU" sz="1800" dirty="0" err="1">
                <a:latin typeface="IBM Plex Sans"/>
              </a:rPr>
              <a:t>year</a:t>
            </a:r>
            <a:r>
              <a:rPr lang="ru-RU" sz="1800" dirty="0">
                <a:latin typeface="IBM Plex Sans"/>
              </a:rPr>
              <a:t> 2015</a:t>
            </a:r>
          </a:p>
        </p:txBody>
      </p:sp>
    </p:spTree>
    <p:extLst>
      <p:ext uri="{BB962C8B-B14F-4D97-AF65-F5344CB8AC3E}">
        <p14:creationId xmlns:p14="http://schemas.microsoft.com/office/powerpoint/2010/main" val="623642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0C34794-208B-EE63-6CF4-BCAB91800598}"/>
              </a:ext>
            </a:extLst>
          </p:cNvPr>
          <p:cNvSpPr>
            <a:spLocks noGrp="1"/>
          </p:cNvSpPr>
          <p:nvPr>
            <p:ph type="title"/>
          </p:nvPr>
        </p:nvSpPr>
        <p:spPr/>
        <p:txBody>
          <a:bodyPr/>
          <a:lstStyle/>
          <a:p>
            <a:r>
              <a:rPr lang="ru-RU" dirty="0">
                <a:latin typeface="IBM Plex Sans SemiBold"/>
              </a:rPr>
              <a:t>All Launch </a:t>
            </a:r>
            <a:r>
              <a:rPr lang="ru-RU" dirty="0" err="1">
                <a:latin typeface="IBM Plex Sans SemiBold"/>
              </a:rPr>
              <a:t>Site</a:t>
            </a:r>
            <a:r>
              <a:rPr lang="ru-RU" dirty="0">
                <a:latin typeface="IBM Plex Sans SemiBold"/>
              </a:rPr>
              <a:t> </a:t>
            </a:r>
            <a:r>
              <a:rPr lang="ru-RU" dirty="0" err="1">
                <a:latin typeface="IBM Plex Sans SemiBold"/>
              </a:rPr>
              <a:t>Names</a:t>
            </a:r>
            <a:endParaRPr lang="ru-RU" dirty="0" err="1"/>
          </a:p>
        </p:txBody>
      </p:sp>
      <p:sp>
        <p:nvSpPr>
          <p:cNvPr id="3" name="Объект 2">
            <a:extLst>
              <a:ext uri="{FF2B5EF4-FFF2-40B4-BE49-F238E27FC236}">
                <a16:creationId xmlns:a16="http://schemas.microsoft.com/office/drawing/2014/main" id="{B513762E-188C-12D9-79C9-E35D5270D45B}"/>
              </a:ext>
            </a:extLst>
          </p:cNvPr>
          <p:cNvSpPr>
            <a:spLocks noGrp="1"/>
          </p:cNvSpPr>
          <p:nvPr>
            <p:ph sz="half" idx="1"/>
          </p:nvPr>
        </p:nvSpPr>
        <p:spPr/>
        <p:txBody>
          <a:bodyPr vert="horz" lIns="91440" tIns="45720" rIns="91440" bIns="45720" rtlCol="0" anchor="t">
            <a:normAutofit/>
          </a:bodyPr>
          <a:lstStyle/>
          <a:p>
            <a:r>
              <a:rPr lang="ru-RU" dirty="0">
                <a:latin typeface="IBM Plex Sans"/>
              </a:rPr>
              <a:t>SQL </a:t>
            </a:r>
            <a:r>
              <a:rPr lang="ru-RU" dirty="0" err="1">
                <a:latin typeface="IBM Plex Sans"/>
              </a:rPr>
              <a:t>Query</a:t>
            </a:r>
            <a:r>
              <a:rPr lang="ru-RU" dirty="0">
                <a:latin typeface="IBM Plex Sans"/>
              </a:rPr>
              <a:t>:</a:t>
            </a:r>
          </a:p>
          <a:p>
            <a:pPr marL="0" indent="0">
              <a:buNone/>
            </a:pPr>
            <a:r>
              <a:rPr lang="ru-RU" dirty="0">
                <a:latin typeface="IBM Plex Sans"/>
              </a:rPr>
              <a:t>SELECT DISTINCT "LAUNCH SITE" FROM SPACEXTBL</a:t>
            </a:r>
          </a:p>
        </p:txBody>
      </p:sp>
      <p:pic>
        <p:nvPicPr>
          <p:cNvPr id="5" name="Объект 4" descr="Изображение выглядит как текст, Шрифт, снимок экрана, дизайн&#10;&#10;Автоматически созданное описание">
            <a:extLst>
              <a:ext uri="{FF2B5EF4-FFF2-40B4-BE49-F238E27FC236}">
                <a16:creationId xmlns:a16="http://schemas.microsoft.com/office/drawing/2014/main" id="{C331BBFF-D816-1297-D390-A803D246D6FC}"/>
              </a:ext>
            </a:extLst>
          </p:cNvPr>
          <p:cNvPicPr>
            <a:picLocks noGrp="1" noChangeAspect="1"/>
          </p:cNvPicPr>
          <p:nvPr>
            <p:ph sz="half" idx="2"/>
          </p:nvPr>
        </p:nvPicPr>
        <p:blipFill>
          <a:blip r:embed="rId2"/>
          <a:stretch>
            <a:fillRect/>
          </a:stretch>
        </p:blipFill>
        <p:spPr>
          <a:xfrm>
            <a:off x="7729393" y="2440710"/>
            <a:ext cx="2921577" cy="3641436"/>
          </a:xfrm>
        </p:spPr>
      </p:pic>
      <p:sp>
        <p:nvSpPr>
          <p:cNvPr id="6" name="TextBox 5">
            <a:extLst>
              <a:ext uri="{FF2B5EF4-FFF2-40B4-BE49-F238E27FC236}">
                <a16:creationId xmlns:a16="http://schemas.microsoft.com/office/drawing/2014/main" id="{FEF63395-DB88-33E4-C1AD-9D6C6DE1C765}"/>
              </a:ext>
            </a:extLst>
          </p:cNvPr>
          <p:cNvSpPr txBox="1"/>
          <p:nvPr/>
        </p:nvSpPr>
        <p:spPr>
          <a:xfrm>
            <a:off x="7527636" y="1789545"/>
            <a:ext cx="333663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b="1" dirty="0" err="1"/>
              <a:t>Results</a:t>
            </a:r>
            <a:endParaRPr lang="ru-RU" dirty="0" err="1"/>
          </a:p>
          <a:p>
            <a:pPr algn="ctr"/>
            <a:endParaRPr lang="ru-RU" b="1" dirty="0"/>
          </a:p>
          <a:p>
            <a:endParaRPr lang="ru-RU" dirty="0"/>
          </a:p>
        </p:txBody>
      </p:sp>
    </p:spTree>
    <p:extLst>
      <p:ext uri="{BB962C8B-B14F-4D97-AF65-F5344CB8AC3E}">
        <p14:creationId xmlns:p14="http://schemas.microsoft.com/office/powerpoint/2010/main" val="3156023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C086D1-228B-D3C3-9142-5DAD2963EFD3}"/>
              </a:ext>
            </a:extLst>
          </p:cNvPr>
          <p:cNvSpPr>
            <a:spLocks noGrp="1"/>
          </p:cNvSpPr>
          <p:nvPr>
            <p:ph type="title"/>
          </p:nvPr>
        </p:nvSpPr>
        <p:spPr>
          <a:xfrm>
            <a:off x="838200" y="365125"/>
            <a:ext cx="10515600" cy="1325563"/>
          </a:xfrm>
        </p:spPr>
        <p:txBody>
          <a:bodyPr anchor="ctr">
            <a:normAutofit/>
          </a:bodyPr>
          <a:lstStyle/>
          <a:p>
            <a:r>
              <a:rPr lang="ru-RU"/>
              <a:t>Launch </a:t>
            </a:r>
            <a:r>
              <a:rPr lang="ru-RU" err="1"/>
              <a:t>Site</a:t>
            </a:r>
            <a:r>
              <a:rPr lang="ru-RU"/>
              <a:t> </a:t>
            </a:r>
            <a:r>
              <a:rPr lang="ru-RU" err="1"/>
              <a:t>Names</a:t>
            </a:r>
            <a:r>
              <a:rPr lang="ru-RU"/>
              <a:t> </a:t>
            </a:r>
            <a:r>
              <a:rPr lang="ru-RU" err="1"/>
              <a:t>Begin</a:t>
            </a:r>
            <a:r>
              <a:rPr lang="ru-RU"/>
              <a:t> </a:t>
            </a:r>
            <a:r>
              <a:rPr lang="ru-RU" err="1"/>
              <a:t>with</a:t>
            </a:r>
            <a:r>
              <a:rPr lang="ru-RU"/>
              <a:t> 'CCA'</a:t>
            </a:r>
            <a:endParaRPr lang="ru-RU" dirty="0"/>
          </a:p>
        </p:txBody>
      </p:sp>
      <p:sp>
        <p:nvSpPr>
          <p:cNvPr id="3" name="Объект 2">
            <a:extLst>
              <a:ext uri="{FF2B5EF4-FFF2-40B4-BE49-F238E27FC236}">
                <a16:creationId xmlns:a16="http://schemas.microsoft.com/office/drawing/2014/main" id="{D9D6F088-0FB8-E9D4-F5F2-A62A9EDBED50}"/>
              </a:ext>
            </a:extLst>
          </p:cNvPr>
          <p:cNvSpPr>
            <a:spLocks noGrp="1"/>
          </p:cNvSpPr>
          <p:nvPr>
            <p:ph sz="half" idx="1"/>
          </p:nvPr>
        </p:nvSpPr>
        <p:spPr>
          <a:xfrm>
            <a:off x="838200" y="1600200"/>
            <a:ext cx="5181600" cy="4572000"/>
          </a:xfrm>
        </p:spPr>
        <p:txBody>
          <a:bodyPr vert="horz" lIns="91440" tIns="45720" rIns="91440" bIns="45720" rtlCol="0" anchor="t">
            <a:normAutofit/>
          </a:bodyPr>
          <a:lstStyle/>
          <a:p>
            <a:r>
              <a:rPr lang="ru-RU" dirty="0"/>
              <a:t>SQL </a:t>
            </a:r>
            <a:r>
              <a:rPr lang="ru-RU" dirty="0" err="1"/>
              <a:t>Query</a:t>
            </a:r>
            <a:endParaRPr lang="ru-RU"/>
          </a:p>
          <a:p>
            <a:pPr marL="0" indent="0">
              <a:buNone/>
            </a:pPr>
            <a:r>
              <a:rPr lang="ru-RU" dirty="0">
                <a:latin typeface="IBM Plex Sans"/>
              </a:rPr>
              <a:t>SELECT * FROM SPACEXTBL WHERE 'LAUNCH_SITE' LIKE '%CCA%' LIMIT 5</a:t>
            </a:r>
          </a:p>
        </p:txBody>
      </p:sp>
      <p:pic>
        <p:nvPicPr>
          <p:cNvPr id="5" name="Объект 4" descr="Изображение выглядит как текст, снимок экрана, число, Шрифт&#10;&#10;Автоматически созданное описание">
            <a:extLst>
              <a:ext uri="{FF2B5EF4-FFF2-40B4-BE49-F238E27FC236}">
                <a16:creationId xmlns:a16="http://schemas.microsoft.com/office/drawing/2014/main" id="{9B8B1397-113B-31FB-3232-1C36F7B9801D}"/>
              </a:ext>
            </a:extLst>
          </p:cNvPr>
          <p:cNvPicPr>
            <a:picLocks noGrp="1" noChangeAspect="1"/>
          </p:cNvPicPr>
          <p:nvPr>
            <p:ph sz="half" idx="2"/>
          </p:nvPr>
        </p:nvPicPr>
        <p:blipFill>
          <a:blip r:embed="rId2"/>
          <a:stretch>
            <a:fillRect/>
          </a:stretch>
        </p:blipFill>
        <p:spPr>
          <a:xfrm>
            <a:off x="6172200" y="2344674"/>
            <a:ext cx="5181600" cy="3083052"/>
          </a:xfrm>
          <a:noFill/>
        </p:spPr>
      </p:pic>
      <p:sp>
        <p:nvSpPr>
          <p:cNvPr id="6" name="TextBox 5">
            <a:extLst>
              <a:ext uri="{FF2B5EF4-FFF2-40B4-BE49-F238E27FC236}">
                <a16:creationId xmlns:a16="http://schemas.microsoft.com/office/drawing/2014/main" id="{1D5EC49D-2305-17E8-3842-5354000506B0}"/>
              </a:ext>
            </a:extLst>
          </p:cNvPr>
          <p:cNvSpPr txBox="1"/>
          <p:nvPr/>
        </p:nvSpPr>
        <p:spPr>
          <a:xfrm>
            <a:off x="6092152" y="1811354"/>
            <a:ext cx="47310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b="1" dirty="0" err="1"/>
              <a:t>Results</a:t>
            </a:r>
          </a:p>
        </p:txBody>
      </p:sp>
    </p:spTree>
    <p:extLst>
      <p:ext uri="{BB962C8B-B14F-4D97-AF65-F5344CB8AC3E}">
        <p14:creationId xmlns:p14="http://schemas.microsoft.com/office/powerpoint/2010/main" val="3852622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B88F124-8195-8CD7-BA39-6F3AABA1835B}"/>
              </a:ext>
            </a:extLst>
          </p:cNvPr>
          <p:cNvSpPr>
            <a:spLocks noGrp="1"/>
          </p:cNvSpPr>
          <p:nvPr>
            <p:ph type="title"/>
          </p:nvPr>
        </p:nvSpPr>
        <p:spPr/>
        <p:txBody>
          <a:bodyPr/>
          <a:lstStyle/>
          <a:p>
            <a:r>
              <a:rPr lang="ru-RU" dirty="0">
                <a:latin typeface="IBM Plex Sans SemiBold"/>
              </a:rPr>
              <a:t>Total </a:t>
            </a:r>
            <a:r>
              <a:rPr lang="ru-RU" dirty="0" err="1">
                <a:latin typeface="IBM Plex Sans SemiBold"/>
              </a:rPr>
              <a:t>Payload</a:t>
            </a:r>
            <a:r>
              <a:rPr lang="ru-RU" dirty="0">
                <a:latin typeface="IBM Plex Sans SemiBold"/>
              </a:rPr>
              <a:t> Mass</a:t>
            </a:r>
            <a:endParaRPr lang="ru-RU" dirty="0"/>
          </a:p>
        </p:txBody>
      </p:sp>
      <p:sp>
        <p:nvSpPr>
          <p:cNvPr id="3" name="Объект 2">
            <a:extLst>
              <a:ext uri="{FF2B5EF4-FFF2-40B4-BE49-F238E27FC236}">
                <a16:creationId xmlns:a16="http://schemas.microsoft.com/office/drawing/2014/main" id="{2069FD38-82F5-01C0-1F09-75F37EF688B3}"/>
              </a:ext>
            </a:extLst>
          </p:cNvPr>
          <p:cNvSpPr>
            <a:spLocks noGrp="1"/>
          </p:cNvSpPr>
          <p:nvPr>
            <p:ph sz="half" idx="1"/>
          </p:nvPr>
        </p:nvSpPr>
        <p:spPr>
          <a:xfrm>
            <a:off x="838200" y="1600200"/>
            <a:ext cx="10520928" cy="1593273"/>
          </a:xfrm>
        </p:spPr>
        <p:txBody>
          <a:bodyPr vert="horz" lIns="91440" tIns="45720" rIns="91440" bIns="45720" rtlCol="0" anchor="t">
            <a:normAutofit/>
          </a:bodyPr>
          <a:lstStyle/>
          <a:p>
            <a:pPr marL="0" indent="0">
              <a:buNone/>
            </a:pPr>
            <a:r>
              <a:rPr lang="ru-RU" dirty="0">
                <a:latin typeface="IBM Plex Sans"/>
              </a:rPr>
              <a:t>%</a:t>
            </a:r>
            <a:r>
              <a:rPr lang="ru-RU" dirty="0" err="1">
                <a:latin typeface="IBM Plex Sans"/>
              </a:rPr>
              <a:t>sql</a:t>
            </a:r>
            <a:r>
              <a:rPr lang="ru-RU" dirty="0">
                <a:latin typeface="IBM Plex Sans"/>
              </a:rPr>
              <a:t> </a:t>
            </a:r>
            <a:r>
              <a:rPr lang="ru-RU" dirty="0" err="1">
                <a:latin typeface="IBM Plex Sans"/>
              </a:rPr>
              <a:t>select</a:t>
            </a:r>
            <a:r>
              <a:rPr lang="ru-RU" dirty="0">
                <a:latin typeface="IBM Plex Sans"/>
              </a:rPr>
              <a:t> </a:t>
            </a:r>
            <a:r>
              <a:rPr lang="ru-RU" dirty="0" err="1">
                <a:latin typeface="IBM Plex Sans"/>
              </a:rPr>
              <a:t>sum</a:t>
            </a:r>
            <a:r>
              <a:rPr lang="ru-RU" dirty="0">
                <a:latin typeface="IBM Plex Sans"/>
              </a:rPr>
              <a:t>(PAYLOAD_MASS_KG) </a:t>
            </a:r>
            <a:r>
              <a:rPr lang="ru-RU" dirty="0" err="1">
                <a:latin typeface="IBM Plex Sans"/>
              </a:rPr>
              <a:t>from</a:t>
            </a:r>
            <a:r>
              <a:rPr lang="ru-RU" dirty="0">
                <a:latin typeface="IBM Plex Sans"/>
              </a:rPr>
              <a:t> SPACEXTBL </a:t>
            </a:r>
            <a:r>
              <a:rPr lang="ru-RU" dirty="0" err="1">
                <a:latin typeface="IBM Plex Sans"/>
              </a:rPr>
              <a:t>where</a:t>
            </a:r>
            <a:r>
              <a:rPr lang="ru-RU" dirty="0">
                <a:latin typeface="IBM Plex Sans"/>
              </a:rPr>
              <a:t> COSUMER = 'NASA (CRS)'</a:t>
            </a:r>
            <a:endParaRPr lang="ru-RU" dirty="0"/>
          </a:p>
        </p:txBody>
      </p:sp>
      <p:pic>
        <p:nvPicPr>
          <p:cNvPr id="5" name="Объект 4" descr="Изображение выглядит как Графика, символ, линия, Шрифт&#10;&#10;Автоматически созданное описание">
            <a:extLst>
              <a:ext uri="{FF2B5EF4-FFF2-40B4-BE49-F238E27FC236}">
                <a16:creationId xmlns:a16="http://schemas.microsoft.com/office/drawing/2014/main" id="{77B4C26C-D42C-1BEB-7255-B4A0EFA703F1}"/>
              </a:ext>
            </a:extLst>
          </p:cNvPr>
          <p:cNvPicPr>
            <a:picLocks noGrp="1" noChangeAspect="1"/>
          </p:cNvPicPr>
          <p:nvPr>
            <p:ph sz="half" idx="2"/>
          </p:nvPr>
        </p:nvPicPr>
        <p:blipFill>
          <a:blip r:embed="rId2"/>
          <a:stretch>
            <a:fillRect/>
          </a:stretch>
        </p:blipFill>
        <p:spPr>
          <a:xfrm>
            <a:off x="4793206" y="3804139"/>
            <a:ext cx="2152650" cy="1219200"/>
          </a:xfrm>
        </p:spPr>
      </p:pic>
    </p:spTree>
    <p:extLst>
      <p:ext uri="{BB962C8B-B14F-4D97-AF65-F5344CB8AC3E}">
        <p14:creationId xmlns:p14="http://schemas.microsoft.com/office/powerpoint/2010/main" val="3268534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AFE995-F9DB-3D9E-FEB9-7C05D05375B6}"/>
              </a:ext>
            </a:extLst>
          </p:cNvPr>
          <p:cNvSpPr>
            <a:spLocks noGrp="1"/>
          </p:cNvSpPr>
          <p:nvPr>
            <p:ph type="title"/>
          </p:nvPr>
        </p:nvSpPr>
        <p:spPr/>
        <p:txBody>
          <a:bodyPr/>
          <a:lstStyle/>
          <a:p>
            <a:r>
              <a:rPr lang="ru-RU" dirty="0" err="1">
                <a:latin typeface="IBM Plex Sans SemiBold"/>
              </a:rPr>
              <a:t>Average</a:t>
            </a:r>
            <a:r>
              <a:rPr lang="ru-RU" dirty="0">
                <a:latin typeface="IBM Plex Sans SemiBold"/>
              </a:rPr>
              <a:t> </a:t>
            </a:r>
            <a:r>
              <a:rPr lang="ru-RU" dirty="0" err="1">
                <a:latin typeface="IBM Plex Sans SemiBold"/>
              </a:rPr>
              <a:t>Payload</a:t>
            </a:r>
            <a:r>
              <a:rPr lang="ru-RU" dirty="0">
                <a:latin typeface="IBM Plex Sans SemiBold"/>
              </a:rPr>
              <a:t> Mass </a:t>
            </a:r>
            <a:r>
              <a:rPr lang="ru-RU" dirty="0" err="1">
                <a:latin typeface="IBM Plex Sans SemiBold"/>
              </a:rPr>
              <a:t>by</a:t>
            </a:r>
            <a:r>
              <a:rPr lang="ru-RU" dirty="0">
                <a:latin typeface="IBM Plex Sans SemiBold"/>
              </a:rPr>
              <a:t> F9 v1.1</a:t>
            </a:r>
            <a:endParaRPr lang="ru-RU" dirty="0"/>
          </a:p>
        </p:txBody>
      </p:sp>
      <p:sp>
        <p:nvSpPr>
          <p:cNvPr id="3" name="Объект 2">
            <a:extLst>
              <a:ext uri="{FF2B5EF4-FFF2-40B4-BE49-F238E27FC236}">
                <a16:creationId xmlns:a16="http://schemas.microsoft.com/office/drawing/2014/main" id="{DB44D7F8-ADE7-CF7F-E2B3-7DC2DB79B5AC}"/>
              </a:ext>
            </a:extLst>
          </p:cNvPr>
          <p:cNvSpPr>
            <a:spLocks noGrp="1"/>
          </p:cNvSpPr>
          <p:nvPr>
            <p:ph sz="half" idx="1"/>
          </p:nvPr>
        </p:nvSpPr>
        <p:spPr>
          <a:xfrm>
            <a:off x="838200" y="1600200"/>
            <a:ext cx="10203872" cy="1651000"/>
          </a:xfrm>
        </p:spPr>
        <p:txBody>
          <a:bodyPr vert="horz" lIns="91440" tIns="45720" rIns="91440" bIns="45720" rtlCol="0" anchor="t">
            <a:normAutofit/>
          </a:bodyPr>
          <a:lstStyle/>
          <a:p>
            <a:r>
              <a:rPr lang="ru-RU" dirty="0">
                <a:latin typeface="IBM Plex Sans"/>
              </a:rPr>
              <a:t>%</a:t>
            </a:r>
            <a:r>
              <a:rPr lang="ru-RU" dirty="0" err="1">
                <a:latin typeface="IBM Plex Sans"/>
              </a:rPr>
              <a:t>sql</a:t>
            </a:r>
            <a:r>
              <a:rPr lang="ru-RU" dirty="0">
                <a:latin typeface="IBM Plex Sans"/>
              </a:rPr>
              <a:t> </a:t>
            </a:r>
            <a:r>
              <a:rPr lang="ru-RU" dirty="0" err="1">
                <a:latin typeface="IBM Plex Sans"/>
              </a:rPr>
              <a:t>select</a:t>
            </a:r>
            <a:r>
              <a:rPr lang="ru-RU" dirty="0">
                <a:latin typeface="IBM Plex Sans"/>
              </a:rPr>
              <a:t> </a:t>
            </a:r>
            <a:r>
              <a:rPr lang="ru-RU" dirty="0" err="1">
                <a:latin typeface="IBM Plex Sans"/>
              </a:rPr>
              <a:t>avg</a:t>
            </a:r>
            <a:r>
              <a:rPr lang="ru-RU" dirty="0">
                <a:latin typeface="IBM Plex Sans"/>
              </a:rPr>
              <a:t>(PAYLOAD_MASS_KG_) </a:t>
            </a:r>
            <a:r>
              <a:rPr lang="ru-RU" dirty="0" err="1">
                <a:latin typeface="IBM Plex Sans"/>
              </a:rPr>
              <a:t>from</a:t>
            </a:r>
            <a:r>
              <a:rPr lang="ru-RU" dirty="0">
                <a:latin typeface="IBM Plex Sans"/>
              </a:rPr>
              <a:t> SPACEXTBL </a:t>
            </a:r>
            <a:r>
              <a:rPr lang="ru-RU" dirty="0" err="1">
                <a:latin typeface="IBM Plex Sans"/>
              </a:rPr>
              <a:t>where</a:t>
            </a:r>
            <a:r>
              <a:rPr lang="ru-RU" dirty="0">
                <a:latin typeface="IBM Plex Sans"/>
              </a:rPr>
              <a:t> BOOSTER_VERSION ='f9 v1.1'</a:t>
            </a:r>
            <a:endParaRPr lang="ru-RU" dirty="0"/>
          </a:p>
        </p:txBody>
      </p:sp>
      <p:pic>
        <p:nvPicPr>
          <p:cNvPr id="5" name="Объект 4" descr="Изображение выглядит как текст, Шрифт, Графика, дизайн&#10;&#10;Автоматически созданное описание">
            <a:extLst>
              <a:ext uri="{FF2B5EF4-FFF2-40B4-BE49-F238E27FC236}">
                <a16:creationId xmlns:a16="http://schemas.microsoft.com/office/drawing/2014/main" id="{CE915757-6EF6-38E9-0E42-0DDBEF0E4AEB}"/>
              </a:ext>
            </a:extLst>
          </p:cNvPr>
          <p:cNvPicPr>
            <a:picLocks noGrp="1" noChangeAspect="1"/>
          </p:cNvPicPr>
          <p:nvPr>
            <p:ph sz="half" idx="2"/>
          </p:nvPr>
        </p:nvPicPr>
        <p:blipFill>
          <a:blip r:embed="rId2"/>
          <a:stretch>
            <a:fillRect/>
          </a:stretch>
        </p:blipFill>
        <p:spPr>
          <a:xfrm>
            <a:off x="4096327" y="3431598"/>
            <a:ext cx="3017981" cy="1220931"/>
          </a:xfrm>
        </p:spPr>
      </p:pic>
    </p:spTree>
    <p:extLst>
      <p:ext uri="{BB962C8B-B14F-4D97-AF65-F5344CB8AC3E}">
        <p14:creationId xmlns:p14="http://schemas.microsoft.com/office/powerpoint/2010/main" val="2391552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46C18C-943B-E587-6BBE-E2A2FC1E4CDC}"/>
              </a:ext>
            </a:extLst>
          </p:cNvPr>
          <p:cNvSpPr>
            <a:spLocks noGrp="1"/>
          </p:cNvSpPr>
          <p:nvPr>
            <p:ph type="title"/>
          </p:nvPr>
        </p:nvSpPr>
        <p:spPr/>
        <p:txBody>
          <a:bodyPr/>
          <a:lstStyle/>
          <a:p>
            <a:r>
              <a:rPr lang="ru-RU" dirty="0">
                <a:latin typeface="IBM Plex Sans SemiBold"/>
              </a:rPr>
              <a:t>First </a:t>
            </a:r>
            <a:r>
              <a:rPr lang="ru-RU" dirty="0" err="1">
                <a:latin typeface="IBM Plex Sans SemiBold"/>
              </a:rPr>
              <a:t>Successful</a:t>
            </a:r>
            <a:r>
              <a:rPr lang="ru-RU" dirty="0">
                <a:latin typeface="IBM Plex Sans SemiBold"/>
              </a:rPr>
              <a:t> </a:t>
            </a:r>
            <a:r>
              <a:rPr lang="ru-RU" dirty="0" err="1">
                <a:latin typeface="IBM Plex Sans SemiBold"/>
              </a:rPr>
              <a:t>Ground</a:t>
            </a:r>
            <a:r>
              <a:rPr lang="ru-RU" dirty="0">
                <a:latin typeface="IBM Plex Sans SemiBold"/>
              </a:rPr>
              <a:t> </a:t>
            </a:r>
            <a:r>
              <a:rPr lang="ru-RU" dirty="0" err="1">
                <a:latin typeface="IBM Plex Sans SemiBold"/>
              </a:rPr>
              <a:t>Landing</a:t>
            </a:r>
            <a:r>
              <a:rPr lang="ru-RU" dirty="0">
                <a:latin typeface="IBM Plex Sans SemiBold"/>
              </a:rPr>
              <a:t> </a:t>
            </a:r>
            <a:r>
              <a:rPr lang="ru-RU" dirty="0" err="1">
                <a:latin typeface="IBM Plex Sans SemiBold"/>
              </a:rPr>
              <a:t>Date</a:t>
            </a:r>
            <a:endParaRPr lang="ru-RU" dirty="0" err="1"/>
          </a:p>
        </p:txBody>
      </p:sp>
      <p:sp>
        <p:nvSpPr>
          <p:cNvPr id="3" name="Объект 2">
            <a:extLst>
              <a:ext uri="{FF2B5EF4-FFF2-40B4-BE49-F238E27FC236}">
                <a16:creationId xmlns:a16="http://schemas.microsoft.com/office/drawing/2014/main" id="{3CFE8058-0253-B6EB-1DDF-2FBA7232AE88}"/>
              </a:ext>
            </a:extLst>
          </p:cNvPr>
          <p:cNvSpPr>
            <a:spLocks noGrp="1"/>
          </p:cNvSpPr>
          <p:nvPr>
            <p:ph sz="half" idx="1"/>
          </p:nvPr>
        </p:nvSpPr>
        <p:spPr>
          <a:xfrm>
            <a:off x="838200" y="1600200"/>
            <a:ext cx="9730509" cy="1316182"/>
          </a:xfrm>
        </p:spPr>
        <p:txBody>
          <a:bodyPr vert="horz" lIns="91440" tIns="45720" rIns="91440" bIns="45720" rtlCol="0" anchor="t">
            <a:normAutofit/>
          </a:bodyPr>
          <a:lstStyle/>
          <a:p>
            <a:r>
              <a:rPr lang="ru-RU" dirty="0">
                <a:latin typeface="IBM Plex Sans"/>
              </a:rPr>
              <a:t>%</a:t>
            </a:r>
            <a:r>
              <a:rPr lang="ru-RU" dirty="0" err="1">
                <a:latin typeface="IBM Plex Sans"/>
              </a:rPr>
              <a:t>sql</a:t>
            </a:r>
            <a:r>
              <a:rPr lang="ru-RU" dirty="0">
                <a:latin typeface="IBM Plex Sans"/>
              </a:rPr>
              <a:t> </a:t>
            </a:r>
            <a:r>
              <a:rPr lang="ru-RU" dirty="0" err="1">
                <a:latin typeface="IBM Plex Sans"/>
              </a:rPr>
              <a:t>select</a:t>
            </a:r>
            <a:r>
              <a:rPr lang="ru-RU" dirty="0">
                <a:latin typeface="IBM Plex Sans"/>
              </a:rPr>
              <a:t> </a:t>
            </a:r>
            <a:r>
              <a:rPr lang="ru-RU" dirty="0" err="1">
                <a:latin typeface="IBM Plex Sans"/>
              </a:rPr>
              <a:t>min</a:t>
            </a:r>
            <a:r>
              <a:rPr lang="ru-RU" dirty="0">
                <a:latin typeface="IBM Plex Sans"/>
              </a:rPr>
              <a:t>(DATE) </a:t>
            </a:r>
            <a:r>
              <a:rPr lang="ru-RU" dirty="0" err="1">
                <a:latin typeface="IBM Plex Sans"/>
              </a:rPr>
              <a:t>from</a:t>
            </a:r>
            <a:r>
              <a:rPr lang="ru-RU" dirty="0">
                <a:latin typeface="IBM Plex Sans"/>
              </a:rPr>
              <a:t> SPACEXTBL </a:t>
            </a:r>
            <a:r>
              <a:rPr lang="ru-RU" dirty="0" err="1">
                <a:latin typeface="IBM Plex Sans"/>
              </a:rPr>
              <a:t>where</a:t>
            </a:r>
            <a:r>
              <a:rPr lang="ru-RU" dirty="0">
                <a:latin typeface="IBM Plex Sans"/>
              </a:rPr>
              <a:t> </a:t>
            </a:r>
            <a:r>
              <a:rPr lang="ru-RU" dirty="0" err="1">
                <a:latin typeface="IBM Plex Sans"/>
              </a:rPr>
              <a:t>Landing_Outcome</a:t>
            </a:r>
            <a:r>
              <a:rPr lang="ru-RU" dirty="0">
                <a:latin typeface="IBM Plex Sans"/>
              </a:rPr>
              <a:t> = '</a:t>
            </a:r>
            <a:r>
              <a:rPr lang="ru-RU" dirty="0" err="1">
                <a:latin typeface="IBM Plex Sans"/>
              </a:rPr>
              <a:t>Success</a:t>
            </a:r>
            <a:r>
              <a:rPr lang="ru-RU" dirty="0">
                <a:latin typeface="IBM Plex Sans"/>
              </a:rPr>
              <a:t>( </a:t>
            </a:r>
            <a:r>
              <a:rPr lang="ru-RU" dirty="0" err="1">
                <a:latin typeface="IBM Plex Sans"/>
              </a:rPr>
              <a:t>ground</a:t>
            </a:r>
            <a:r>
              <a:rPr lang="ru-RU" dirty="0">
                <a:latin typeface="IBM Plex Sans"/>
              </a:rPr>
              <a:t> </a:t>
            </a:r>
            <a:r>
              <a:rPr lang="ru-RU" dirty="0" err="1">
                <a:latin typeface="IBM Plex Sans"/>
              </a:rPr>
              <a:t>pad</a:t>
            </a:r>
            <a:r>
              <a:rPr lang="ru-RU" dirty="0">
                <a:latin typeface="IBM Plex Sans"/>
              </a:rPr>
              <a:t>)'</a:t>
            </a:r>
            <a:endParaRPr lang="ru-RU" dirty="0"/>
          </a:p>
        </p:txBody>
      </p:sp>
      <p:pic>
        <p:nvPicPr>
          <p:cNvPr id="5" name="Рисунок 4" descr="Изображение выглядит как Шрифт, текст, число, снимок экрана&#10;&#10;Автоматически созданное описание">
            <a:extLst>
              <a:ext uri="{FF2B5EF4-FFF2-40B4-BE49-F238E27FC236}">
                <a16:creationId xmlns:a16="http://schemas.microsoft.com/office/drawing/2014/main" id="{D81436C8-10C4-EC23-BC3F-A55EA0EEC409}"/>
              </a:ext>
            </a:extLst>
          </p:cNvPr>
          <p:cNvPicPr>
            <a:picLocks noChangeAspect="1"/>
          </p:cNvPicPr>
          <p:nvPr/>
        </p:nvPicPr>
        <p:blipFill>
          <a:blip r:embed="rId2"/>
          <a:stretch>
            <a:fillRect/>
          </a:stretch>
        </p:blipFill>
        <p:spPr>
          <a:xfrm>
            <a:off x="3412836" y="3425825"/>
            <a:ext cx="4719781" cy="1611168"/>
          </a:xfrm>
          <a:prstGeom prst="rect">
            <a:avLst/>
          </a:prstGeom>
        </p:spPr>
      </p:pic>
    </p:spTree>
    <p:extLst>
      <p:ext uri="{BB962C8B-B14F-4D97-AF65-F5344CB8AC3E}">
        <p14:creationId xmlns:p14="http://schemas.microsoft.com/office/powerpoint/2010/main" val="3283977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A7C7672-0210-A2DD-0557-E41ADA19F083}"/>
              </a:ext>
            </a:extLst>
          </p:cNvPr>
          <p:cNvSpPr>
            <a:spLocks noGrp="1"/>
          </p:cNvSpPr>
          <p:nvPr>
            <p:ph type="title"/>
          </p:nvPr>
        </p:nvSpPr>
        <p:spPr/>
        <p:txBody>
          <a:bodyPr/>
          <a:lstStyle/>
          <a:p>
            <a:r>
              <a:rPr lang="ru-RU" dirty="0" err="1">
                <a:latin typeface="IBM Plex Sans SemiBold"/>
              </a:rPr>
              <a:t>Successful</a:t>
            </a:r>
            <a:r>
              <a:rPr lang="ru-RU" dirty="0">
                <a:latin typeface="IBM Plex Sans SemiBold"/>
              </a:rPr>
              <a:t> </a:t>
            </a:r>
            <a:r>
              <a:rPr lang="ru-RU" dirty="0" err="1">
                <a:latin typeface="IBM Plex Sans SemiBold"/>
              </a:rPr>
              <a:t>Drone</a:t>
            </a:r>
            <a:r>
              <a:rPr lang="ru-RU" dirty="0">
                <a:latin typeface="IBM Plex Sans SemiBold"/>
              </a:rPr>
              <a:t> </a:t>
            </a:r>
            <a:r>
              <a:rPr lang="ru-RU" dirty="0" err="1">
                <a:latin typeface="IBM Plex Sans SemiBold"/>
              </a:rPr>
              <a:t>Ship</a:t>
            </a:r>
            <a:r>
              <a:rPr lang="ru-RU" dirty="0">
                <a:latin typeface="IBM Plex Sans SemiBold"/>
              </a:rPr>
              <a:t> </a:t>
            </a:r>
            <a:r>
              <a:rPr lang="ru-RU" dirty="0" err="1">
                <a:latin typeface="IBM Plex Sans SemiBold"/>
              </a:rPr>
              <a:t>Landing</a:t>
            </a:r>
            <a:r>
              <a:rPr lang="ru-RU" dirty="0">
                <a:latin typeface="IBM Plex Sans SemiBold"/>
              </a:rPr>
              <a:t> With </a:t>
            </a:r>
            <a:r>
              <a:rPr lang="ru-RU" dirty="0" err="1">
                <a:latin typeface="IBM Plex Sans SemiBold"/>
              </a:rPr>
              <a:t>Payload</a:t>
            </a:r>
            <a:r>
              <a:rPr lang="ru-RU" dirty="0">
                <a:latin typeface="IBM Plex Sans SemiBold"/>
              </a:rPr>
              <a:t> </a:t>
            </a:r>
            <a:r>
              <a:rPr lang="ru-RU" dirty="0" err="1">
                <a:latin typeface="IBM Plex Sans SemiBold"/>
              </a:rPr>
              <a:t>between</a:t>
            </a:r>
            <a:r>
              <a:rPr lang="ru-RU" dirty="0">
                <a:latin typeface="IBM Plex Sans SemiBold"/>
              </a:rPr>
              <a:t> 4000 </a:t>
            </a:r>
            <a:r>
              <a:rPr lang="ru-RU" dirty="0" err="1">
                <a:latin typeface="IBM Plex Sans SemiBold"/>
              </a:rPr>
              <a:t>and</a:t>
            </a:r>
            <a:r>
              <a:rPr lang="ru-RU" dirty="0">
                <a:latin typeface="IBM Plex Sans SemiBold"/>
              </a:rPr>
              <a:t> 6000</a:t>
            </a:r>
            <a:endParaRPr lang="ru-RU" dirty="0"/>
          </a:p>
        </p:txBody>
      </p:sp>
      <p:pic>
        <p:nvPicPr>
          <p:cNvPr id="5" name="Объект 4" descr="Изображение выглядит как текст, снимок экрана, Шрифт, дизайн&#10;&#10;Автоматически созданное описание">
            <a:extLst>
              <a:ext uri="{FF2B5EF4-FFF2-40B4-BE49-F238E27FC236}">
                <a16:creationId xmlns:a16="http://schemas.microsoft.com/office/drawing/2014/main" id="{F6641786-838C-2139-9492-D9C7C8B65146}"/>
              </a:ext>
            </a:extLst>
          </p:cNvPr>
          <p:cNvPicPr>
            <a:picLocks noGrp="1" noChangeAspect="1"/>
          </p:cNvPicPr>
          <p:nvPr>
            <p:ph idx="1"/>
          </p:nvPr>
        </p:nvPicPr>
        <p:blipFill>
          <a:blip r:embed="rId2"/>
          <a:stretch>
            <a:fillRect/>
          </a:stretch>
        </p:blipFill>
        <p:spPr>
          <a:xfrm>
            <a:off x="5353006" y="2863797"/>
            <a:ext cx="1714588" cy="2044805"/>
          </a:xfrm>
        </p:spPr>
      </p:pic>
      <p:sp>
        <p:nvSpPr>
          <p:cNvPr id="6" name="TextBox 5">
            <a:extLst>
              <a:ext uri="{FF2B5EF4-FFF2-40B4-BE49-F238E27FC236}">
                <a16:creationId xmlns:a16="http://schemas.microsoft.com/office/drawing/2014/main" id="{83B265CE-20DC-B04F-466F-A80793CD6E5F}"/>
              </a:ext>
            </a:extLst>
          </p:cNvPr>
          <p:cNvSpPr txBox="1"/>
          <p:nvPr/>
        </p:nvSpPr>
        <p:spPr>
          <a:xfrm>
            <a:off x="1570181" y="1974272"/>
            <a:ext cx="97443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dirty="0"/>
              <a:t>%</a:t>
            </a:r>
            <a:r>
              <a:rPr lang="ru-RU" dirty="0" err="1"/>
              <a:t>sql</a:t>
            </a:r>
            <a:r>
              <a:rPr lang="ru-RU" dirty="0"/>
              <a:t> </a:t>
            </a:r>
            <a:r>
              <a:rPr lang="ru-RU" dirty="0" err="1"/>
              <a:t>select</a:t>
            </a:r>
            <a:r>
              <a:rPr lang="ru-RU" dirty="0"/>
              <a:t> BOOSTER_VERSION </a:t>
            </a:r>
            <a:r>
              <a:rPr lang="ru-RU" dirty="0" err="1"/>
              <a:t>from</a:t>
            </a:r>
            <a:r>
              <a:rPr lang="ru-RU" dirty="0"/>
              <a:t> SPACEXTBL </a:t>
            </a:r>
            <a:r>
              <a:rPr lang="ru-RU" dirty="0" err="1"/>
              <a:t>where</a:t>
            </a:r>
            <a:r>
              <a:rPr lang="ru-RU" dirty="0"/>
              <a:t> </a:t>
            </a:r>
            <a:r>
              <a:rPr lang="ru-RU" dirty="0" err="1"/>
              <a:t>Landing_Outcome</a:t>
            </a:r>
            <a:r>
              <a:rPr lang="ru-RU" dirty="0"/>
              <a:t> = '</a:t>
            </a:r>
            <a:r>
              <a:rPr lang="ru-RU" dirty="0" err="1"/>
              <a:t>Success</a:t>
            </a:r>
            <a:r>
              <a:rPr lang="ru-RU" dirty="0"/>
              <a:t> (</a:t>
            </a:r>
            <a:r>
              <a:rPr lang="ru-RU" dirty="0" err="1"/>
              <a:t>drone</a:t>
            </a:r>
            <a:r>
              <a:rPr lang="ru-RU" dirty="0"/>
              <a:t> </a:t>
            </a:r>
            <a:r>
              <a:rPr lang="ru-RU" dirty="0" err="1"/>
              <a:t>ship</a:t>
            </a:r>
            <a:r>
              <a:rPr lang="ru-RU" dirty="0"/>
              <a:t>)' </a:t>
            </a:r>
            <a:r>
              <a:rPr lang="ru-RU" dirty="0" err="1"/>
              <a:t>and</a:t>
            </a:r>
            <a:r>
              <a:rPr lang="ru-RU" dirty="0"/>
              <a:t> PAYLOAD_MASS_KG_&gt;4000 AND  PAYLOAD_MASS_KG_ &lt; 6000</a:t>
            </a:r>
          </a:p>
        </p:txBody>
      </p:sp>
    </p:spTree>
    <p:extLst>
      <p:ext uri="{BB962C8B-B14F-4D97-AF65-F5344CB8AC3E}">
        <p14:creationId xmlns:p14="http://schemas.microsoft.com/office/powerpoint/2010/main" val="3148099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240DEF-1EAF-CD81-4412-320FD3FEA34A}"/>
              </a:ext>
            </a:extLst>
          </p:cNvPr>
          <p:cNvSpPr>
            <a:spLocks noGrp="1"/>
          </p:cNvSpPr>
          <p:nvPr>
            <p:ph type="title"/>
          </p:nvPr>
        </p:nvSpPr>
        <p:spPr/>
        <p:txBody>
          <a:bodyPr/>
          <a:lstStyle/>
          <a:p>
            <a:r>
              <a:rPr lang="ru-RU" dirty="0">
                <a:latin typeface="IBM Plex Sans SemiBold"/>
              </a:rPr>
              <a:t>Total Number </a:t>
            </a:r>
            <a:r>
              <a:rPr lang="ru-RU" dirty="0" err="1">
                <a:latin typeface="IBM Plex Sans SemiBold"/>
              </a:rPr>
              <a:t>of</a:t>
            </a:r>
            <a:r>
              <a:rPr lang="ru-RU" dirty="0">
                <a:latin typeface="IBM Plex Sans SemiBold"/>
              </a:rPr>
              <a:t> </a:t>
            </a:r>
            <a:r>
              <a:rPr lang="ru-RU" dirty="0" err="1">
                <a:latin typeface="IBM Plex Sans SemiBold"/>
              </a:rPr>
              <a:t>Successful</a:t>
            </a:r>
            <a:r>
              <a:rPr lang="ru-RU" dirty="0">
                <a:latin typeface="IBM Plex Sans SemiBold"/>
              </a:rPr>
              <a:t> </a:t>
            </a:r>
            <a:r>
              <a:rPr lang="ru-RU" dirty="0" err="1">
                <a:latin typeface="IBM Plex Sans SemiBold"/>
              </a:rPr>
              <a:t>and</a:t>
            </a:r>
            <a:r>
              <a:rPr lang="ru-RU" dirty="0">
                <a:latin typeface="IBM Plex Sans SemiBold"/>
              </a:rPr>
              <a:t> </a:t>
            </a:r>
            <a:r>
              <a:rPr lang="ru-RU" dirty="0" err="1">
                <a:latin typeface="IBM Plex Sans SemiBold"/>
              </a:rPr>
              <a:t>Failure</a:t>
            </a:r>
            <a:r>
              <a:rPr lang="ru-RU" dirty="0">
                <a:latin typeface="IBM Plex Sans SemiBold"/>
              </a:rPr>
              <a:t> </a:t>
            </a:r>
            <a:r>
              <a:rPr lang="ru-RU" dirty="0" err="1">
                <a:latin typeface="IBM Plex Sans SemiBold"/>
              </a:rPr>
              <a:t>Mission</a:t>
            </a:r>
            <a:r>
              <a:rPr lang="ru-RU" dirty="0">
                <a:latin typeface="IBM Plex Sans SemiBold"/>
              </a:rPr>
              <a:t> </a:t>
            </a:r>
            <a:r>
              <a:rPr lang="ru-RU" dirty="0" err="1">
                <a:latin typeface="IBM Plex Sans SemiBold"/>
              </a:rPr>
              <a:t>Outcomes</a:t>
            </a:r>
            <a:endParaRPr lang="ru-RU" dirty="0" err="1"/>
          </a:p>
        </p:txBody>
      </p:sp>
      <p:pic>
        <p:nvPicPr>
          <p:cNvPr id="5" name="Объект 4">
            <a:extLst>
              <a:ext uri="{FF2B5EF4-FFF2-40B4-BE49-F238E27FC236}">
                <a16:creationId xmlns:a16="http://schemas.microsoft.com/office/drawing/2014/main" id="{C5B8654F-6EC9-2112-DBA0-052B901C183F}"/>
              </a:ext>
            </a:extLst>
          </p:cNvPr>
          <p:cNvPicPr>
            <a:picLocks noGrp="1" noChangeAspect="1"/>
          </p:cNvPicPr>
          <p:nvPr>
            <p:ph sz="half" idx="1"/>
          </p:nvPr>
        </p:nvPicPr>
        <p:blipFill>
          <a:blip r:embed="rId2"/>
          <a:stretch>
            <a:fillRect/>
          </a:stretch>
        </p:blipFill>
        <p:spPr>
          <a:xfrm>
            <a:off x="4388716" y="3532043"/>
            <a:ext cx="1428750" cy="1123950"/>
          </a:xfrm>
        </p:spPr>
      </p:pic>
      <p:sp>
        <p:nvSpPr>
          <p:cNvPr id="4" name="Объект 3">
            <a:extLst>
              <a:ext uri="{FF2B5EF4-FFF2-40B4-BE49-F238E27FC236}">
                <a16:creationId xmlns:a16="http://schemas.microsoft.com/office/drawing/2014/main" id="{5005B032-8551-AE58-A2A2-2B7F39A4DCC8}"/>
              </a:ext>
            </a:extLst>
          </p:cNvPr>
          <p:cNvSpPr>
            <a:spLocks noGrp="1"/>
          </p:cNvSpPr>
          <p:nvPr>
            <p:ph sz="half" idx="2"/>
          </p:nvPr>
        </p:nvSpPr>
        <p:spPr>
          <a:xfrm>
            <a:off x="838200" y="1923473"/>
            <a:ext cx="10509827" cy="1212273"/>
          </a:xfrm>
        </p:spPr>
        <p:txBody>
          <a:bodyPr vert="horz" lIns="91440" tIns="45720" rIns="91440" bIns="45720" rtlCol="0" anchor="t">
            <a:normAutofit/>
          </a:bodyPr>
          <a:lstStyle/>
          <a:p>
            <a:r>
              <a:rPr lang="ru-RU" sz="2000" dirty="0">
                <a:latin typeface="IBM Plex Sans"/>
              </a:rPr>
              <a:t>%</a:t>
            </a:r>
            <a:r>
              <a:rPr lang="ru-RU" sz="2000" err="1">
                <a:latin typeface="IBM Plex Sans"/>
              </a:rPr>
              <a:t>sql</a:t>
            </a:r>
            <a:r>
              <a:rPr lang="ru-RU" sz="2000" dirty="0">
                <a:latin typeface="IBM Plex Sans"/>
              </a:rPr>
              <a:t> </a:t>
            </a:r>
            <a:r>
              <a:rPr lang="ru-RU" sz="2000" err="1">
                <a:latin typeface="IBM Plex Sans"/>
              </a:rPr>
              <a:t>select</a:t>
            </a:r>
            <a:r>
              <a:rPr lang="ru-RU" sz="2000" dirty="0">
                <a:latin typeface="IBM Plex Sans"/>
              </a:rPr>
              <a:t> </a:t>
            </a:r>
            <a:r>
              <a:rPr lang="ru-RU" sz="2000" err="1">
                <a:latin typeface="IBM Plex Sans"/>
              </a:rPr>
              <a:t>count</a:t>
            </a:r>
            <a:r>
              <a:rPr lang="ru-RU" sz="2000" dirty="0">
                <a:latin typeface="IBM Plex Sans"/>
              </a:rPr>
              <a:t>(MISSION_OUTCOME) </a:t>
            </a:r>
            <a:r>
              <a:rPr lang="ru-RU" sz="2000" err="1">
                <a:latin typeface="IBM Plex Sans"/>
              </a:rPr>
              <a:t>from</a:t>
            </a:r>
            <a:r>
              <a:rPr lang="ru-RU" sz="2000" dirty="0">
                <a:latin typeface="IBM Plex Sans"/>
              </a:rPr>
              <a:t> SPACEXTBL </a:t>
            </a:r>
            <a:r>
              <a:rPr lang="ru-RU" sz="2000" err="1">
                <a:latin typeface="IBM Plex Sans"/>
              </a:rPr>
              <a:t>where</a:t>
            </a:r>
            <a:r>
              <a:rPr lang="ru-RU" sz="2000" dirty="0">
                <a:latin typeface="IBM Plex Sans"/>
              </a:rPr>
              <a:t> MISSION_OUTCOME = '</a:t>
            </a:r>
            <a:r>
              <a:rPr lang="ru-RU" sz="2000" err="1">
                <a:latin typeface="IBM Plex Sans"/>
              </a:rPr>
              <a:t>Success</a:t>
            </a:r>
            <a:r>
              <a:rPr lang="ru-RU" sz="2000" dirty="0">
                <a:latin typeface="IBM Plex Sans"/>
              </a:rPr>
              <a:t>' </a:t>
            </a:r>
            <a:r>
              <a:rPr lang="ru-RU" sz="2000" err="1">
                <a:latin typeface="IBM Plex Sans"/>
              </a:rPr>
              <a:t>or</a:t>
            </a:r>
            <a:r>
              <a:rPr lang="ru-RU" sz="2000" dirty="0">
                <a:latin typeface="IBM Plex Sans"/>
              </a:rPr>
              <a:t> MISSION_OUTCOME = ' </a:t>
            </a:r>
            <a:r>
              <a:rPr lang="ru-RU" sz="2000" err="1">
                <a:latin typeface="IBM Plex Sans"/>
              </a:rPr>
              <a:t>Failure</a:t>
            </a:r>
            <a:r>
              <a:rPr lang="ru-RU" sz="2000" dirty="0">
                <a:latin typeface="IBM Plex Sans"/>
              </a:rPr>
              <a:t> (</a:t>
            </a:r>
            <a:r>
              <a:rPr lang="ru-RU" sz="2000" err="1">
                <a:latin typeface="IBM Plex Sans"/>
              </a:rPr>
              <a:t>in</a:t>
            </a:r>
            <a:r>
              <a:rPr lang="ru-RU" sz="2000" dirty="0">
                <a:latin typeface="IBM Plex Sans"/>
              </a:rPr>
              <a:t> </a:t>
            </a:r>
            <a:r>
              <a:rPr lang="ru-RU" sz="2000" err="1">
                <a:latin typeface="IBM Plex Sans"/>
              </a:rPr>
              <a:t>flight</a:t>
            </a:r>
            <a:r>
              <a:rPr lang="ru-RU" sz="2000" dirty="0">
                <a:latin typeface="IBM Plex Sans"/>
              </a:rPr>
              <a:t>)'</a:t>
            </a:r>
            <a:endParaRPr lang="ru-RU" sz="2000" dirty="0"/>
          </a:p>
        </p:txBody>
      </p:sp>
    </p:spTree>
    <p:extLst>
      <p:ext uri="{BB962C8B-B14F-4D97-AF65-F5344CB8AC3E}">
        <p14:creationId xmlns:p14="http://schemas.microsoft.com/office/powerpoint/2010/main" val="873564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E38C05-3BF4-6BCE-5ECF-0C9E080CBC49}"/>
              </a:ext>
            </a:extLst>
          </p:cNvPr>
          <p:cNvSpPr>
            <a:spLocks noGrp="1"/>
          </p:cNvSpPr>
          <p:nvPr>
            <p:ph type="title"/>
          </p:nvPr>
        </p:nvSpPr>
        <p:spPr/>
        <p:txBody>
          <a:bodyPr/>
          <a:lstStyle/>
          <a:p>
            <a:r>
              <a:rPr lang="ru-RU" dirty="0" err="1">
                <a:latin typeface="IBM Plex Sans SemiBold"/>
              </a:rPr>
              <a:t>Booster</a:t>
            </a:r>
            <a:r>
              <a:rPr lang="ru-RU" dirty="0">
                <a:latin typeface="IBM Plex Sans SemiBold"/>
              </a:rPr>
              <a:t> Carrier </a:t>
            </a:r>
            <a:r>
              <a:rPr lang="ru-RU" dirty="0" err="1">
                <a:latin typeface="IBM Plex Sans SemiBold"/>
              </a:rPr>
              <a:t>Maximum</a:t>
            </a:r>
            <a:r>
              <a:rPr lang="ru-RU" dirty="0">
                <a:latin typeface="IBM Plex Sans SemiBold"/>
              </a:rPr>
              <a:t> </a:t>
            </a:r>
            <a:r>
              <a:rPr lang="ru-RU" dirty="0" err="1">
                <a:latin typeface="IBM Plex Sans SemiBold"/>
              </a:rPr>
              <a:t>Payload</a:t>
            </a:r>
            <a:endParaRPr lang="ru-RU" dirty="0" err="1"/>
          </a:p>
        </p:txBody>
      </p:sp>
      <p:sp>
        <p:nvSpPr>
          <p:cNvPr id="3" name="Объект 2">
            <a:extLst>
              <a:ext uri="{FF2B5EF4-FFF2-40B4-BE49-F238E27FC236}">
                <a16:creationId xmlns:a16="http://schemas.microsoft.com/office/drawing/2014/main" id="{00E8866E-039C-9264-588E-59DE3D790AD1}"/>
              </a:ext>
            </a:extLst>
          </p:cNvPr>
          <p:cNvSpPr>
            <a:spLocks noGrp="1"/>
          </p:cNvSpPr>
          <p:nvPr>
            <p:ph idx="1"/>
          </p:nvPr>
        </p:nvSpPr>
        <p:spPr>
          <a:xfrm>
            <a:off x="838200" y="1600199"/>
            <a:ext cx="10744200" cy="912091"/>
          </a:xfrm>
        </p:spPr>
        <p:txBody>
          <a:bodyPr vert="horz" lIns="91440" tIns="45720" rIns="91440" bIns="45720" rtlCol="0" anchor="t">
            <a:noAutofit/>
          </a:bodyPr>
          <a:lstStyle/>
          <a:p>
            <a:r>
              <a:rPr lang="ru-RU" sz="2000" dirty="0">
                <a:latin typeface="IBM Plex Sans"/>
              </a:rPr>
              <a:t>%</a:t>
            </a:r>
            <a:r>
              <a:rPr lang="ru-RU" sz="2000" err="1">
                <a:latin typeface="IBM Plex Sans"/>
              </a:rPr>
              <a:t>sql</a:t>
            </a:r>
            <a:r>
              <a:rPr lang="ru-RU" sz="2000" dirty="0">
                <a:latin typeface="IBM Plex Sans"/>
              </a:rPr>
              <a:t> </a:t>
            </a:r>
            <a:r>
              <a:rPr lang="ru-RU" sz="2000" err="1">
                <a:latin typeface="IBM Plex Sans"/>
              </a:rPr>
              <a:t>select</a:t>
            </a:r>
            <a:r>
              <a:rPr lang="ru-RU" sz="2000" dirty="0">
                <a:latin typeface="IBM Plex Sans"/>
              </a:rPr>
              <a:t> BOOSTER_VERSION </a:t>
            </a:r>
            <a:r>
              <a:rPr lang="ru-RU" sz="2000" err="1">
                <a:latin typeface="IBM Plex Sans"/>
              </a:rPr>
              <a:t>from</a:t>
            </a:r>
            <a:r>
              <a:rPr lang="ru-RU" sz="2000" dirty="0">
                <a:latin typeface="IBM Plex Sans"/>
              </a:rPr>
              <a:t> SPACEXTBL </a:t>
            </a:r>
            <a:r>
              <a:rPr lang="ru-RU" sz="2000" err="1">
                <a:latin typeface="IBM Plex Sans"/>
              </a:rPr>
              <a:t>where</a:t>
            </a:r>
            <a:r>
              <a:rPr lang="ru-RU" sz="2000" dirty="0">
                <a:latin typeface="IBM Plex Sans"/>
              </a:rPr>
              <a:t> PAYLOAD_MASS_KG_ = (</a:t>
            </a:r>
            <a:r>
              <a:rPr lang="ru-RU" sz="2000" err="1">
                <a:latin typeface="IBM Plex Sans"/>
              </a:rPr>
              <a:t>select</a:t>
            </a:r>
            <a:r>
              <a:rPr lang="ru-RU" sz="2000" dirty="0">
                <a:latin typeface="IBM Plex Sans"/>
              </a:rPr>
              <a:t> </a:t>
            </a:r>
            <a:r>
              <a:rPr lang="ru-RU" sz="2000" err="1">
                <a:latin typeface="IBM Plex Sans"/>
              </a:rPr>
              <a:t>max</a:t>
            </a:r>
            <a:r>
              <a:rPr lang="ru-RU" sz="2000" dirty="0">
                <a:latin typeface="IBM Plex Sans"/>
              </a:rPr>
              <a:t>(PAYLOAD_MASS_KG_) </a:t>
            </a:r>
            <a:r>
              <a:rPr lang="ru-RU" sz="2000" err="1">
                <a:latin typeface="IBM Plex Sans"/>
              </a:rPr>
              <a:t>from</a:t>
            </a:r>
            <a:r>
              <a:rPr lang="ru-RU" sz="2000" dirty="0">
                <a:latin typeface="IBM Plex Sans"/>
              </a:rPr>
              <a:t> SPACEXTBL)</a:t>
            </a:r>
            <a:endParaRPr lang="ru-RU" sz="2000" dirty="0"/>
          </a:p>
        </p:txBody>
      </p:sp>
      <p:pic>
        <p:nvPicPr>
          <p:cNvPr id="4" name="Рисунок 3" descr="Изображение выглядит как текст, снимок экрана, Шрифт&#10;&#10;Автоматически созданное описание">
            <a:extLst>
              <a:ext uri="{FF2B5EF4-FFF2-40B4-BE49-F238E27FC236}">
                <a16:creationId xmlns:a16="http://schemas.microsoft.com/office/drawing/2014/main" id="{08CC5163-87DB-5C08-6F4E-43730D5193C2}"/>
              </a:ext>
            </a:extLst>
          </p:cNvPr>
          <p:cNvPicPr>
            <a:picLocks noChangeAspect="1"/>
          </p:cNvPicPr>
          <p:nvPr/>
        </p:nvPicPr>
        <p:blipFill>
          <a:blip r:embed="rId2"/>
          <a:stretch>
            <a:fillRect/>
          </a:stretch>
        </p:blipFill>
        <p:spPr>
          <a:xfrm>
            <a:off x="4557240" y="2254827"/>
            <a:ext cx="1276428" cy="4114800"/>
          </a:xfrm>
          <a:prstGeom prst="rect">
            <a:avLst/>
          </a:prstGeom>
        </p:spPr>
      </p:pic>
    </p:spTree>
    <p:extLst>
      <p:ext uri="{BB962C8B-B14F-4D97-AF65-F5344CB8AC3E}">
        <p14:creationId xmlns:p14="http://schemas.microsoft.com/office/powerpoint/2010/main" val="1149828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3BC838-B25A-D37F-BC71-DD617895704C}"/>
              </a:ext>
            </a:extLst>
          </p:cNvPr>
          <p:cNvPicPr>
            <a:picLocks noChangeAspect="1"/>
          </p:cNvPicPr>
          <p:nvPr/>
        </p:nvPicPr>
        <p:blipFill>
          <a:blip r:embed="rId3"/>
          <a:stretch>
            <a:fillRect/>
          </a:stretch>
        </p:blipFill>
        <p:spPr>
          <a:xfrm>
            <a:off x="1450711" y="2025672"/>
            <a:ext cx="3194581" cy="3194581"/>
          </a:xfrm>
          <a:prstGeom prst="rect">
            <a:avLst/>
          </a:prstGeom>
        </p:spPr>
      </p:pic>
      <p:sp>
        <p:nvSpPr>
          <p:cNvPr id="9" name="Title 1">
            <a:extLst>
              <a:ext uri="{FF2B5EF4-FFF2-40B4-BE49-F238E27FC236}">
                <a16:creationId xmlns:a16="http://schemas.microsoft.com/office/drawing/2014/main" id="{EEC79264-7E04-A135-9158-F7EF333AC3D8}"/>
              </a:ext>
            </a:extLst>
          </p:cNvPr>
          <p:cNvSpPr txBox="1">
            <a:spLocks/>
          </p:cNvSpPr>
          <p:nvPr/>
        </p:nvSpPr>
        <p:spPr>
          <a:xfrm>
            <a:off x="782054" y="263810"/>
            <a:ext cx="850852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i="0" kern="120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OUTLINE</a:t>
            </a:r>
            <a:endParaRPr lang="en-US" dirty="0"/>
          </a:p>
        </p:txBody>
      </p:sp>
      <p:sp>
        <p:nvSpPr>
          <p:cNvPr id="10" name="Content Placeholder 2">
            <a:extLst>
              <a:ext uri="{FF2B5EF4-FFF2-40B4-BE49-F238E27FC236}">
                <a16:creationId xmlns:a16="http://schemas.microsoft.com/office/drawing/2014/main" id="{79639434-C7DB-C6DD-28C9-5FE3588C5BC8}"/>
              </a:ext>
            </a:extLst>
          </p:cNvPr>
          <p:cNvSpPr txBox="1">
            <a:spLocks/>
          </p:cNvSpPr>
          <p:nvPr/>
        </p:nvSpPr>
        <p:spPr>
          <a:xfrm>
            <a:off x="6172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Executive Summary</a:t>
            </a:r>
          </a:p>
          <a:p>
            <a:r>
              <a:rPr lang="en-US" sz="2200" dirty="0"/>
              <a:t>Introduction</a:t>
            </a:r>
          </a:p>
          <a:p>
            <a:r>
              <a:rPr lang="en-US" sz="2200" dirty="0"/>
              <a:t>Methodology</a:t>
            </a:r>
          </a:p>
          <a:p>
            <a:r>
              <a:rPr lang="en-US" sz="2200" dirty="0"/>
              <a:t>Results</a:t>
            </a:r>
          </a:p>
          <a:p>
            <a:pPr lvl="1"/>
            <a:r>
              <a:rPr lang="en-US" sz="1800" dirty="0"/>
              <a:t>Visualization – Charts</a:t>
            </a:r>
          </a:p>
          <a:p>
            <a:pPr lvl="1"/>
            <a:r>
              <a:rPr lang="en-US" sz="1800" dirty="0"/>
              <a:t>Dashboard</a:t>
            </a:r>
          </a:p>
          <a:p>
            <a:r>
              <a:rPr lang="en-US" sz="2200" dirty="0"/>
              <a:t>Discussion</a:t>
            </a:r>
          </a:p>
          <a:p>
            <a:pPr lvl="1"/>
            <a:r>
              <a:rPr lang="en-US" sz="1800" dirty="0"/>
              <a:t>Findings &amp; Implications</a:t>
            </a:r>
          </a:p>
          <a:p>
            <a:r>
              <a:rPr lang="en-US" sz="2200" dirty="0"/>
              <a:t>Conclusion</a:t>
            </a:r>
          </a:p>
          <a:p>
            <a:r>
              <a:rPr lang="en-US" sz="2200" dirty="0"/>
              <a:t>Appendix</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7992DA0-58E4-05C4-71CF-DD740B996440}"/>
                  </a:ext>
                </a:extLst>
              </p14:cNvPr>
              <p14:cNvContentPartPr/>
              <p14:nvPr/>
            </p14:nvContentPartPr>
            <p14:xfrm>
              <a:off x="1889280" y="999312"/>
              <a:ext cx="360" cy="360"/>
            </p14:xfrm>
          </p:contentPart>
        </mc:Choice>
        <mc:Fallback xmlns="">
          <p:pic>
            <p:nvPicPr>
              <p:cNvPr id="11" name="Ink 10">
                <a:extLst>
                  <a:ext uri="{FF2B5EF4-FFF2-40B4-BE49-F238E27FC236}">
                    <a16:creationId xmlns:a16="http://schemas.microsoft.com/office/drawing/2014/main" id="{17992DA0-58E4-05C4-71CF-DD740B996440}"/>
                  </a:ext>
                </a:extLst>
              </p:cNvPr>
              <p:cNvPicPr/>
              <p:nvPr/>
            </p:nvPicPr>
            <p:blipFill>
              <a:blip r:embed="rId5"/>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482A2257-403C-392A-475C-257A25E95802}"/>
                  </a:ext>
                </a:extLst>
              </p14:cNvPr>
              <p14:cNvContentPartPr/>
              <p14:nvPr/>
            </p14:nvContentPartPr>
            <p14:xfrm>
              <a:off x="2328120" y="962952"/>
              <a:ext cx="360" cy="360"/>
            </p14:xfrm>
          </p:contentPart>
        </mc:Choice>
        <mc:Fallback xmlns="">
          <p:pic>
            <p:nvPicPr>
              <p:cNvPr id="12" name="Ink 11">
                <a:extLst>
                  <a:ext uri="{FF2B5EF4-FFF2-40B4-BE49-F238E27FC236}">
                    <a16:creationId xmlns:a16="http://schemas.microsoft.com/office/drawing/2014/main" id="{482A2257-403C-392A-475C-257A25E95802}"/>
                  </a:ext>
                </a:extLst>
              </p:cNvPr>
              <p:cNvPicPr/>
              <p:nvPr/>
            </p:nvPicPr>
            <p:blipFill>
              <a:blip r:embed="rId5"/>
              <a:stretch>
                <a:fillRect/>
              </a:stretch>
            </p:blipFill>
            <p:spPr>
              <a:xfrm>
                <a:off x="2238120" y="782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D029E5DF-95C3-9324-3430-6C07411D941C}"/>
                  </a:ext>
                </a:extLst>
              </p14:cNvPr>
              <p14:cNvContentPartPr/>
              <p14:nvPr/>
            </p14:nvContentPartPr>
            <p14:xfrm>
              <a:off x="2828160" y="926232"/>
              <a:ext cx="360" cy="360"/>
            </p14:xfrm>
          </p:contentPart>
        </mc:Choice>
        <mc:Fallback xmlns="">
          <p:pic>
            <p:nvPicPr>
              <p:cNvPr id="13" name="Ink 12">
                <a:extLst>
                  <a:ext uri="{FF2B5EF4-FFF2-40B4-BE49-F238E27FC236}">
                    <a16:creationId xmlns:a16="http://schemas.microsoft.com/office/drawing/2014/main" id="{D029E5DF-95C3-9324-3430-6C07411D941C}"/>
                  </a:ext>
                </a:extLst>
              </p:cNvPr>
              <p:cNvPicPr/>
              <p:nvPr/>
            </p:nvPicPr>
            <p:blipFill>
              <a:blip r:embed="rId5"/>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51E65F16-DA3B-6993-F729-45193F9CF124}"/>
                  </a:ext>
                </a:extLst>
              </p14:cNvPr>
              <p14:cNvContentPartPr/>
              <p14:nvPr/>
            </p14:nvContentPartPr>
            <p14:xfrm>
              <a:off x="2828160" y="926232"/>
              <a:ext cx="3240" cy="5040"/>
            </p14:xfrm>
          </p:contentPart>
        </mc:Choice>
        <mc:Fallback xmlns="">
          <p:pic>
            <p:nvPicPr>
              <p:cNvPr id="14" name="Ink 13">
                <a:extLst>
                  <a:ext uri="{FF2B5EF4-FFF2-40B4-BE49-F238E27FC236}">
                    <a16:creationId xmlns:a16="http://schemas.microsoft.com/office/drawing/2014/main" id="{51E65F16-DA3B-6993-F729-45193F9CF124}"/>
                  </a:ext>
                </a:extLst>
              </p:cNvPr>
              <p:cNvPicPr/>
              <p:nvPr/>
            </p:nvPicPr>
            <p:blipFill>
              <a:blip r:embed="rId9"/>
              <a:stretch>
                <a:fillRect/>
              </a:stretch>
            </p:blipFill>
            <p:spPr>
              <a:xfrm>
                <a:off x="2738160" y="758232"/>
                <a:ext cx="182880" cy="34070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DA4954AB-7AA6-D07E-B72B-071B959556E6}"/>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DA4954AB-7AA6-D07E-B72B-071B959556E6}"/>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4C9430D9-2989-125F-94DC-1DA2D66BDD55}"/>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4C9430D9-2989-125F-94DC-1DA2D66BDD55}"/>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009380E8-5542-6CEB-DEF5-1F0E98FBDFC2}"/>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9380E8-5542-6CEB-DEF5-1F0E98FBDFC2}"/>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73A9B50E-8658-465E-AEAA-D97CD87BB40D}"/>
                  </a:ext>
                </a:extLst>
              </p14:cNvPr>
              <p14:cNvContentPartPr/>
              <p14:nvPr/>
            </p14:nvContentPartPr>
            <p14:xfrm>
              <a:off x="7266240" y="2888952"/>
              <a:ext cx="360" cy="360"/>
            </p14:xfrm>
          </p:contentPart>
        </mc:Choice>
        <mc:Fallback xmlns="">
          <p:pic>
            <p:nvPicPr>
              <p:cNvPr id="18" name="Ink 17">
                <a:extLst>
                  <a:ext uri="{FF2B5EF4-FFF2-40B4-BE49-F238E27FC236}">
                    <a16:creationId xmlns:a16="http://schemas.microsoft.com/office/drawing/2014/main" id="{73A9B50E-8658-465E-AEAA-D97CD87BB40D}"/>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329C95BA-F81E-F99B-4BF2-F62AECFA21A6}"/>
                  </a:ext>
                </a:extLst>
              </p14:cNvPr>
              <p14:cNvContentPartPr/>
              <p14:nvPr/>
            </p14:nvContentPartPr>
            <p14:xfrm>
              <a:off x="6680880" y="2877072"/>
              <a:ext cx="360" cy="360"/>
            </p14:xfrm>
          </p:contentPart>
        </mc:Choice>
        <mc:Fallback xmlns="">
          <p:pic>
            <p:nvPicPr>
              <p:cNvPr id="19" name="Ink 18">
                <a:extLst>
                  <a:ext uri="{FF2B5EF4-FFF2-40B4-BE49-F238E27FC236}">
                    <a16:creationId xmlns:a16="http://schemas.microsoft.com/office/drawing/2014/main" id="{329C95BA-F81E-F99B-4BF2-F62AECFA21A6}"/>
                  </a:ext>
                </a:extLst>
              </p:cNvPr>
              <p:cNvPicPr/>
              <p:nvPr/>
            </p:nvPicPr>
            <p:blipFill>
              <a:blip r:embed="rId5"/>
              <a:stretch>
                <a:fillRect/>
              </a:stretch>
            </p:blipFill>
            <p:spPr>
              <a:xfrm>
                <a:off x="6590880" y="2697072"/>
                <a:ext cx="180000" cy="360000"/>
              </a:xfrm>
              <a:prstGeom prst="rect">
                <a:avLst/>
              </a:prstGeom>
            </p:spPr>
          </p:pic>
        </mc:Fallback>
      </mc:AlternateContent>
    </p:spTree>
    <p:custDataLst>
      <p:tags r:id="rId1"/>
    </p:custDataLst>
    <p:extLst>
      <p:ext uri="{BB962C8B-B14F-4D97-AF65-F5344CB8AC3E}">
        <p14:creationId xmlns:p14="http://schemas.microsoft.com/office/powerpoint/2010/main" val="1453241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7A17F2-4B19-8608-F6E6-A86BECA73020}"/>
              </a:ext>
            </a:extLst>
          </p:cNvPr>
          <p:cNvSpPr>
            <a:spLocks noGrp="1"/>
          </p:cNvSpPr>
          <p:nvPr>
            <p:ph type="title"/>
          </p:nvPr>
        </p:nvSpPr>
        <p:spPr/>
        <p:txBody>
          <a:bodyPr/>
          <a:lstStyle/>
          <a:p>
            <a:r>
              <a:rPr lang="ru-RU" dirty="0">
                <a:latin typeface="IBM Plex Sans SemiBold"/>
              </a:rPr>
              <a:t>2015 Launch </a:t>
            </a:r>
            <a:r>
              <a:rPr lang="ru-RU" dirty="0" err="1">
                <a:latin typeface="IBM Plex Sans SemiBold"/>
              </a:rPr>
              <a:t>Record</a:t>
            </a:r>
            <a:endParaRPr lang="ru-RU" dirty="0" err="1"/>
          </a:p>
        </p:txBody>
      </p:sp>
      <p:sp>
        <p:nvSpPr>
          <p:cNvPr id="3" name="Объект 2">
            <a:extLst>
              <a:ext uri="{FF2B5EF4-FFF2-40B4-BE49-F238E27FC236}">
                <a16:creationId xmlns:a16="http://schemas.microsoft.com/office/drawing/2014/main" id="{2C270E7D-BF71-51B8-3652-8361C1D509D0}"/>
              </a:ext>
            </a:extLst>
          </p:cNvPr>
          <p:cNvSpPr>
            <a:spLocks noGrp="1"/>
          </p:cNvSpPr>
          <p:nvPr>
            <p:ph idx="1"/>
          </p:nvPr>
        </p:nvSpPr>
        <p:spPr>
          <a:xfrm>
            <a:off x="838200" y="1600199"/>
            <a:ext cx="10744200" cy="912091"/>
          </a:xfrm>
        </p:spPr>
        <p:txBody>
          <a:bodyPr vert="horz" lIns="91440" tIns="45720" rIns="91440" bIns="45720" rtlCol="0" anchor="t">
            <a:normAutofit fontScale="85000" lnSpcReduction="10000"/>
          </a:bodyPr>
          <a:lstStyle/>
          <a:p>
            <a:r>
              <a:rPr lang="ru-RU" dirty="0">
                <a:latin typeface="IBM Plex Sans"/>
              </a:rPr>
              <a:t>%</a:t>
            </a:r>
            <a:r>
              <a:rPr lang="ru-RU" dirty="0" err="1">
                <a:latin typeface="IBM Plex Sans"/>
              </a:rPr>
              <a:t>sql</a:t>
            </a:r>
            <a:r>
              <a:rPr lang="ru-RU" dirty="0">
                <a:latin typeface="IBM Plex Sans"/>
              </a:rPr>
              <a:t> </a:t>
            </a:r>
            <a:r>
              <a:rPr lang="ru-RU" dirty="0" err="1">
                <a:latin typeface="IBM Plex Sans"/>
              </a:rPr>
              <a:t>select</a:t>
            </a:r>
            <a:r>
              <a:rPr lang="ru-RU" dirty="0">
                <a:latin typeface="IBM Plex Sans"/>
              </a:rPr>
              <a:t> * </a:t>
            </a:r>
            <a:r>
              <a:rPr lang="ru-RU" dirty="0" err="1">
                <a:latin typeface="IBM Plex Sans"/>
              </a:rPr>
              <a:t>from</a:t>
            </a:r>
            <a:r>
              <a:rPr lang="ru-RU" dirty="0">
                <a:latin typeface="IBM Plex Sans"/>
              </a:rPr>
              <a:t> SPACEXTBL </a:t>
            </a:r>
            <a:r>
              <a:rPr lang="ru-RU" dirty="0" err="1">
                <a:latin typeface="IBM Plex Sans"/>
              </a:rPr>
              <a:t>where</a:t>
            </a:r>
            <a:r>
              <a:rPr lang="ru-RU" dirty="0">
                <a:latin typeface="IBM Plex Sans"/>
              </a:rPr>
              <a:t> </a:t>
            </a:r>
            <a:r>
              <a:rPr lang="ru-RU" dirty="0" err="1">
                <a:latin typeface="IBM Plex Sans"/>
              </a:rPr>
              <a:t>Landing_Outcome</a:t>
            </a:r>
            <a:r>
              <a:rPr lang="ru-RU" dirty="0">
                <a:latin typeface="IBM Plex Sans"/>
              </a:rPr>
              <a:t> </a:t>
            </a:r>
            <a:r>
              <a:rPr lang="ru-RU" dirty="0" err="1">
                <a:latin typeface="IBM Plex Sans"/>
              </a:rPr>
              <a:t>like</a:t>
            </a:r>
            <a:r>
              <a:rPr lang="ru-RU" dirty="0">
                <a:latin typeface="IBM Plex Sans"/>
              </a:rPr>
              <a:t> '</a:t>
            </a:r>
            <a:r>
              <a:rPr lang="ru-RU" dirty="0" err="1">
                <a:latin typeface="IBM Plex Sans"/>
              </a:rPr>
              <a:t>Success</a:t>
            </a:r>
            <a:r>
              <a:rPr lang="ru-RU" dirty="0">
                <a:latin typeface="IBM Plex Sans"/>
              </a:rPr>
              <a:t>%' </a:t>
            </a:r>
            <a:r>
              <a:rPr lang="ru-RU" dirty="0" err="1">
                <a:latin typeface="IBM Plex Sans"/>
              </a:rPr>
              <a:t>and</a:t>
            </a:r>
            <a:r>
              <a:rPr lang="ru-RU" dirty="0">
                <a:latin typeface="IBM Plex Sans"/>
              </a:rPr>
              <a:t> (DATE </a:t>
            </a:r>
            <a:r>
              <a:rPr lang="ru-RU" dirty="0" err="1">
                <a:latin typeface="IBM Plex Sans"/>
              </a:rPr>
              <a:t>between</a:t>
            </a:r>
            <a:r>
              <a:rPr lang="ru-RU" dirty="0">
                <a:latin typeface="IBM Plex Sans"/>
              </a:rPr>
              <a:t> '2015-01-01' </a:t>
            </a:r>
            <a:r>
              <a:rPr lang="ru-RU" dirty="0" err="1">
                <a:latin typeface="IBM Plex Sans"/>
              </a:rPr>
              <a:t>and</a:t>
            </a:r>
            <a:r>
              <a:rPr lang="ru-RU" dirty="0">
                <a:latin typeface="IBM Plex Sans"/>
              </a:rPr>
              <a:t> '2015-12-31') </a:t>
            </a:r>
            <a:r>
              <a:rPr lang="ru-RU" dirty="0" err="1">
                <a:latin typeface="IBM Plex Sans"/>
              </a:rPr>
              <a:t>order</a:t>
            </a:r>
            <a:r>
              <a:rPr lang="ru-RU" dirty="0">
                <a:latin typeface="IBM Plex Sans"/>
              </a:rPr>
              <a:t> </a:t>
            </a:r>
            <a:r>
              <a:rPr lang="ru-RU" dirty="0" err="1">
                <a:latin typeface="IBM Plex Sans"/>
              </a:rPr>
              <a:t>by</a:t>
            </a:r>
            <a:r>
              <a:rPr lang="ru-RU" dirty="0">
                <a:latin typeface="IBM Plex Sans"/>
              </a:rPr>
              <a:t> </a:t>
            </a:r>
            <a:r>
              <a:rPr lang="ru-RU" dirty="0" err="1">
                <a:latin typeface="IBM Plex Sans"/>
              </a:rPr>
              <a:t>date</a:t>
            </a:r>
            <a:r>
              <a:rPr lang="ru-RU" dirty="0">
                <a:latin typeface="IBM Plex Sans"/>
              </a:rPr>
              <a:t> </a:t>
            </a:r>
            <a:r>
              <a:rPr lang="ru-RU" dirty="0" err="1">
                <a:latin typeface="IBM Plex Sans"/>
              </a:rPr>
              <a:t>desc</a:t>
            </a:r>
            <a:endParaRPr lang="ru-RU" dirty="0" err="1"/>
          </a:p>
        </p:txBody>
      </p:sp>
      <p:pic>
        <p:nvPicPr>
          <p:cNvPr id="4" name="Рисунок 3"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A817340C-9735-F21A-BAFC-B3D88BF6F165}"/>
              </a:ext>
            </a:extLst>
          </p:cNvPr>
          <p:cNvPicPr>
            <a:picLocks noChangeAspect="1"/>
          </p:cNvPicPr>
          <p:nvPr/>
        </p:nvPicPr>
        <p:blipFill>
          <a:blip r:embed="rId2"/>
          <a:stretch>
            <a:fillRect/>
          </a:stretch>
        </p:blipFill>
        <p:spPr>
          <a:xfrm>
            <a:off x="1143000" y="2547916"/>
            <a:ext cx="10096500" cy="2708895"/>
          </a:xfrm>
          <a:prstGeom prst="rect">
            <a:avLst/>
          </a:prstGeom>
        </p:spPr>
      </p:pic>
    </p:spTree>
    <p:extLst>
      <p:ext uri="{BB962C8B-B14F-4D97-AF65-F5344CB8AC3E}">
        <p14:creationId xmlns:p14="http://schemas.microsoft.com/office/powerpoint/2010/main" val="1357479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064E44-86C9-8564-1FD6-4349FB2C8700}"/>
              </a:ext>
            </a:extLst>
          </p:cNvPr>
          <p:cNvSpPr>
            <a:spLocks noGrp="1"/>
          </p:cNvSpPr>
          <p:nvPr>
            <p:ph type="title"/>
          </p:nvPr>
        </p:nvSpPr>
        <p:spPr/>
        <p:txBody>
          <a:bodyPr/>
          <a:lstStyle/>
          <a:p>
            <a:r>
              <a:rPr lang="ru-RU" dirty="0">
                <a:latin typeface="IBM Plex Sans SemiBold"/>
              </a:rPr>
              <a:t>Data Collection</a:t>
            </a:r>
            <a:endParaRPr lang="ru-RU" dirty="0"/>
          </a:p>
        </p:txBody>
      </p:sp>
      <p:sp>
        <p:nvSpPr>
          <p:cNvPr id="3" name="Объект 2">
            <a:extLst>
              <a:ext uri="{FF2B5EF4-FFF2-40B4-BE49-F238E27FC236}">
                <a16:creationId xmlns:a16="http://schemas.microsoft.com/office/drawing/2014/main" id="{E2C08055-31A6-C490-303E-287F9BC2DD3B}"/>
              </a:ext>
            </a:extLst>
          </p:cNvPr>
          <p:cNvSpPr>
            <a:spLocks noGrp="1"/>
          </p:cNvSpPr>
          <p:nvPr>
            <p:ph idx="1"/>
          </p:nvPr>
        </p:nvSpPr>
        <p:spPr/>
        <p:txBody>
          <a:bodyPr vert="horz" lIns="91440" tIns="45720" rIns="91440" bIns="45720" rtlCol="0" anchor="t">
            <a:normAutofit/>
          </a:bodyPr>
          <a:lstStyle/>
          <a:p>
            <a:pPr marL="0" indent="0">
              <a:buNone/>
            </a:pPr>
            <a:r>
              <a:rPr lang="ru-RU" b="1" dirty="0">
                <a:latin typeface="IBM Plex Sans"/>
              </a:rPr>
              <a:t>The </a:t>
            </a:r>
            <a:r>
              <a:rPr lang="ru-RU" b="1" dirty="0" err="1">
                <a:latin typeface="IBM Plex Sans"/>
              </a:rPr>
              <a:t>data</a:t>
            </a:r>
            <a:r>
              <a:rPr lang="ru-RU" b="1" dirty="0">
                <a:latin typeface="IBM Plex Sans"/>
              </a:rPr>
              <a:t> </a:t>
            </a:r>
            <a:r>
              <a:rPr lang="ru-RU" b="1" dirty="0" err="1">
                <a:latin typeface="IBM Plex Sans"/>
              </a:rPr>
              <a:t>sets</a:t>
            </a:r>
            <a:r>
              <a:rPr lang="ru-RU" b="1" dirty="0">
                <a:latin typeface="IBM Plex Sans"/>
              </a:rPr>
              <a:t> </a:t>
            </a:r>
            <a:r>
              <a:rPr lang="ru-RU" b="1" dirty="0" err="1">
                <a:latin typeface="IBM Plex Sans"/>
              </a:rPr>
              <a:t>are</a:t>
            </a:r>
            <a:r>
              <a:rPr lang="ru-RU" b="1" dirty="0">
                <a:latin typeface="IBM Plex Sans"/>
              </a:rPr>
              <a:t> </a:t>
            </a:r>
            <a:r>
              <a:rPr lang="ru-RU" b="1" dirty="0" err="1">
                <a:latin typeface="IBM Plex Sans"/>
              </a:rPr>
              <a:t>collected</a:t>
            </a:r>
            <a:r>
              <a:rPr lang="ru-RU" b="1" dirty="0">
                <a:latin typeface="IBM Plex Sans"/>
              </a:rPr>
              <a:t> </a:t>
            </a:r>
            <a:r>
              <a:rPr lang="ru-RU" b="1" dirty="0" err="1">
                <a:latin typeface="IBM Plex Sans"/>
              </a:rPr>
              <a:t>using</a:t>
            </a:r>
            <a:r>
              <a:rPr lang="ru-RU" b="1" dirty="0">
                <a:latin typeface="IBM Plex Sans"/>
              </a:rPr>
              <a:t> 2 </a:t>
            </a:r>
            <a:r>
              <a:rPr lang="ru-RU" b="1" dirty="0" err="1">
                <a:latin typeface="IBM Plex Sans"/>
              </a:rPr>
              <a:t>methods</a:t>
            </a:r>
            <a:r>
              <a:rPr lang="ru-RU" b="1" dirty="0">
                <a:latin typeface="IBM Plex Sans"/>
              </a:rPr>
              <a:t> :</a:t>
            </a:r>
          </a:p>
          <a:p>
            <a:pPr marL="457200" indent="-457200"/>
            <a:r>
              <a:rPr lang="ru-RU" sz="2000" b="1" err="1">
                <a:latin typeface="IBM Plex Sans"/>
              </a:rPr>
              <a:t>Request</a:t>
            </a:r>
            <a:r>
              <a:rPr lang="ru-RU" sz="2000" b="1" dirty="0">
                <a:latin typeface="IBM Plex Sans"/>
              </a:rPr>
              <a:t> </a:t>
            </a:r>
            <a:r>
              <a:rPr lang="ru-RU" sz="2000" b="1" err="1">
                <a:latin typeface="IBM Plex Sans"/>
              </a:rPr>
              <a:t>to</a:t>
            </a:r>
            <a:r>
              <a:rPr lang="ru-RU" sz="2000" b="1" dirty="0">
                <a:latin typeface="IBM Plex Sans"/>
              </a:rPr>
              <a:t> </a:t>
            </a:r>
            <a:r>
              <a:rPr lang="ru-RU" sz="2000" b="1" err="1">
                <a:latin typeface="IBM Plex Sans"/>
              </a:rPr>
              <a:t>the</a:t>
            </a:r>
            <a:r>
              <a:rPr lang="ru-RU" sz="2000" b="1" dirty="0">
                <a:latin typeface="IBM Plex Sans"/>
              </a:rPr>
              <a:t> </a:t>
            </a:r>
            <a:r>
              <a:rPr lang="ru-RU" sz="2000" b="1" err="1">
                <a:latin typeface="IBM Plex Sans"/>
              </a:rPr>
              <a:t>SpaceX</a:t>
            </a:r>
            <a:r>
              <a:rPr lang="ru-RU" sz="2000" b="1" dirty="0">
                <a:latin typeface="IBM Plex Sans"/>
              </a:rPr>
              <a:t> API</a:t>
            </a:r>
            <a:endParaRPr lang="ru-RU" sz="2000" b="1" dirty="0"/>
          </a:p>
          <a:p>
            <a:pPr marL="914400" lvl="1" indent="-457200">
              <a:buFont typeface="Courier New"/>
              <a:buChar char="o"/>
            </a:pPr>
            <a:r>
              <a:rPr lang="ru-RU" sz="1600" err="1">
                <a:latin typeface="IBM Plex Sans"/>
              </a:rPr>
              <a:t>Gathered</a:t>
            </a:r>
            <a:r>
              <a:rPr lang="ru-RU" sz="1600" dirty="0">
                <a:latin typeface="IBM Plex Sans"/>
              </a:rPr>
              <a:t> </a:t>
            </a:r>
            <a:r>
              <a:rPr lang="ru-RU" sz="1600" err="1">
                <a:latin typeface="IBM Plex Sans"/>
              </a:rPr>
              <a:t>SpaceX's</a:t>
            </a:r>
            <a:r>
              <a:rPr lang="ru-RU" sz="1600" dirty="0">
                <a:latin typeface="IBM Plex Sans"/>
              </a:rPr>
              <a:t> </a:t>
            </a:r>
            <a:r>
              <a:rPr lang="ru-RU" sz="1600" err="1">
                <a:latin typeface="IBM Plex Sans"/>
              </a:rPr>
              <a:t>past</a:t>
            </a:r>
            <a:r>
              <a:rPr lang="ru-RU" sz="1600" dirty="0">
                <a:latin typeface="IBM Plex Sans"/>
              </a:rPr>
              <a:t> </a:t>
            </a:r>
            <a:r>
              <a:rPr lang="ru-RU" sz="1600" err="1">
                <a:latin typeface="IBM Plex Sans"/>
              </a:rPr>
              <a:t>launch</a:t>
            </a:r>
            <a:r>
              <a:rPr lang="ru-RU" sz="1600" dirty="0">
                <a:latin typeface="IBM Plex Sans"/>
              </a:rPr>
              <a:t> </a:t>
            </a:r>
            <a:r>
              <a:rPr lang="ru-RU" sz="1600" err="1">
                <a:latin typeface="IBM Plex Sans"/>
              </a:rPr>
              <a:t>data</a:t>
            </a:r>
            <a:r>
              <a:rPr lang="ru-RU" sz="1600" dirty="0">
                <a:latin typeface="IBM Plex Sans"/>
              </a:rPr>
              <a:t> </a:t>
            </a:r>
            <a:r>
              <a:rPr lang="ru-RU" sz="1600" err="1">
                <a:latin typeface="IBM Plex Sans"/>
              </a:rPr>
              <a:t>via</a:t>
            </a:r>
            <a:r>
              <a:rPr lang="ru-RU" sz="1600" dirty="0">
                <a:latin typeface="IBM Plex Sans"/>
              </a:rPr>
              <a:t> </a:t>
            </a:r>
            <a:r>
              <a:rPr lang="ru-RU" sz="1600" err="1">
                <a:latin typeface="IBM Plex Sans"/>
              </a:rPr>
              <a:t>their</a:t>
            </a:r>
            <a:r>
              <a:rPr lang="ru-RU" sz="1600" dirty="0">
                <a:latin typeface="IBM Plex Sans"/>
              </a:rPr>
              <a:t> </a:t>
            </a:r>
            <a:r>
              <a:rPr lang="ru-RU" sz="1600" err="1">
                <a:latin typeface="IBM Plex Sans"/>
              </a:rPr>
              <a:t>open-source</a:t>
            </a:r>
            <a:r>
              <a:rPr lang="ru-RU" sz="1600" dirty="0">
                <a:latin typeface="IBM Plex Sans"/>
              </a:rPr>
              <a:t> API.</a:t>
            </a:r>
            <a:endParaRPr lang="ru-RU" sz="1600"/>
          </a:p>
          <a:p>
            <a:pPr marL="914400" lvl="1" indent="-457200">
              <a:buFont typeface="Courier New"/>
              <a:buChar char="o"/>
            </a:pPr>
            <a:r>
              <a:rPr lang="ru-RU" sz="1600" err="1">
                <a:latin typeface="IBM Plex Sans"/>
              </a:rPr>
              <a:t>Retrieved</a:t>
            </a:r>
            <a:r>
              <a:rPr lang="ru-RU" sz="1600" dirty="0">
                <a:latin typeface="IBM Plex Sans"/>
              </a:rPr>
              <a:t> </a:t>
            </a:r>
            <a:r>
              <a:rPr lang="ru-RU" sz="1600" err="1">
                <a:latin typeface="IBM Plex Sans"/>
              </a:rPr>
              <a:t>and</a:t>
            </a:r>
            <a:r>
              <a:rPr lang="ru-RU" sz="1600" dirty="0">
                <a:latin typeface="IBM Plex Sans"/>
              </a:rPr>
              <a:t> </a:t>
            </a:r>
            <a:r>
              <a:rPr lang="ru-RU" sz="1600" err="1">
                <a:latin typeface="IBM Plex Sans"/>
              </a:rPr>
              <a:t>processed</a:t>
            </a:r>
            <a:r>
              <a:rPr lang="ru-RU" sz="1600" dirty="0">
                <a:latin typeface="IBM Plex Sans"/>
              </a:rPr>
              <a:t> </a:t>
            </a:r>
            <a:r>
              <a:rPr lang="ru-RU" sz="1600" err="1">
                <a:latin typeface="IBM Plex Sans"/>
              </a:rPr>
              <a:t>this</a:t>
            </a:r>
            <a:r>
              <a:rPr lang="ru-RU" sz="1600" dirty="0">
                <a:latin typeface="IBM Plex Sans"/>
              </a:rPr>
              <a:t> </a:t>
            </a:r>
            <a:r>
              <a:rPr lang="ru-RU" sz="1600" err="1">
                <a:latin typeface="IBM Plex Sans"/>
              </a:rPr>
              <a:t>data</a:t>
            </a:r>
            <a:r>
              <a:rPr lang="ru-RU" sz="1600" dirty="0">
                <a:latin typeface="IBM Plex Sans"/>
              </a:rPr>
              <a:t> </a:t>
            </a:r>
            <a:r>
              <a:rPr lang="ru-RU" sz="1600" err="1">
                <a:latin typeface="IBM Plex Sans"/>
              </a:rPr>
              <a:t>with</a:t>
            </a:r>
            <a:r>
              <a:rPr lang="ru-RU" sz="1600" dirty="0">
                <a:latin typeface="IBM Plex Sans"/>
              </a:rPr>
              <a:t> GET </a:t>
            </a:r>
            <a:r>
              <a:rPr lang="ru-RU" sz="1600" err="1">
                <a:latin typeface="IBM Plex Sans"/>
              </a:rPr>
              <a:t>request</a:t>
            </a:r>
            <a:r>
              <a:rPr lang="ru-RU" sz="1600" dirty="0">
                <a:latin typeface="IBM Plex Sans"/>
              </a:rPr>
              <a:t>.</a:t>
            </a:r>
            <a:endParaRPr lang="ru-RU" sz="1600"/>
          </a:p>
          <a:p>
            <a:pPr marL="914400" lvl="1" indent="-457200">
              <a:buFont typeface="Courier New"/>
              <a:buChar char="o"/>
            </a:pPr>
            <a:r>
              <a:rPr lang="ru-RU" sz="1600" err="1">
                <a:latin typeface="IBM Plex Sans"/>
              </a:rPr>
              <a:t>Ensured</a:t>
            </a:r>
            <a:r>
              <a:rPr lang="ru-RU" sz="1600" dirty="0">
                <a:latin typeface="IBM Plex Sans"/>
              </a:rPr>
              <a:t> </a:t>
            </a:r>
            <a:r>
              <a:rPr lang="ru-RU" sz="1600" err="1">
                <a:latin typeface="IBM Plex Sans"/>
              </a:rPr>
              <a:t>the</a:t>
            </a:r>
            <a:r>
              <a:rPr lang="ru-RU" sz="1600" dirty="0">
                <a:latin typeface="IBM Plex Sans"/>
              </a:rPr>
              <a:t> </a:t>
            </a:r>
            <a:r>
              <a:rPr lang="ru-RU" sz="1600" err="1">
                <a:latin typeface="IBM Plex Sans"/>
              </a:rPr>
              <a:t>data</a:t>
            </a:r>
            <a:r>
              <a:rPr lang="ru-RU" sz="1600" dirty="0">
                <a:latin typeface="IBM Plex Sans"/>
              </a:rPr>
              <a:t> </a:t>
            </a:r>
            <a:r>
              <a:rPr lang="ru-RU" sz="1600" err="1">
                <a:latin typeface="IBM Plex Sans"/>
              </a:rPr>
              <a:t>included</a:t>
            </a:r>
            <a:r>
              <a:rPr lang="ru-RU" sz="1600" dirty="0">
                <a:latin typeface="IBM Plex Sans"/>
              </a:rPr>
              <a:t> </a:t>
            </a:r>
            <a:r>
              <a:rPr lang="ru-RU" sz="1600" err="1">
                <a:latin typeface="IBM Plex Sans"/>
              </a:rPr>
              <a:t>only</a:t>
            </a:r>
            <a:r>
              <a:rPr lang="ru-RU" sz="1600" dirty="0">
                <a:latin typeface="IBM Plex Sans"/>
              </a:rPr>
              <a:t> Falcon 9 </a:t>
            </a:r>
            <a:r>
              <a:rPr lang="ru-RU" sz="1600" err="1">
                <a:latin typeface="IBM Plex Sans"/>
              </a:rPr>
              <a:t>launches</a:t>
            </a:r>
            <a:endParaRPr lang="ru-RU" sz="1600"/>
          </a:p>
          <a:p>
            <a:pPr marL="914400" lvl="1" indent="-457200">
              <a:buFont typeface="Courier New"/>
              <a:buChar char="o"/>
            </a:pPr>
            <a:r>
              <a:rPr lang="ru-RU" sz="1600" err="1">
                <a:latin typeface="IBM Plex Sans"/>
              </a:rPr>
              <a:t>Filled</a:t>
            </a:r>
            <a:r>
              <a:rPr lang="ru-RU" sz="1600" dirty="0">
                <a:latin typeface="IBM Plex Sans"/>
              </a:rPr>
              <a:t> </a:t>
            </a:r>
            <a:r>
              <a:rPr lang="ru-RU" sz="1600" err="1">
                <a:latin typeface="IBM Plex Sans"/>
              </a:rPr>
              <a:t>in</a:t>
            </a:r>
            <a:r>
              <a:rPr lang="ru-RU" sz="1600" dirty="0">
                <a:latin typeface="IBM Plex Sans"/>
              </a:rPr>
              <a:t> </a:t>
            </a:r>
            <a:r>
              <a:rPr lang="ru-RU" sz="1600" err="1">
                <a:latin typeface="IBM Plex Sans"/>
              </a:rPr>
              <a:t>missing</a:t>
            </a:r>
            <a:r>
              <a:rPr lang="ru-RU" sz="1600" dirty="0">
                <a:latin typeface="IBM Plex Sans"/>
              </a:rPr>
              <a:t> </a:t>
            </a:r>
            <a:r>
              <a:rPr lang="ru-RU" sz="1600" err="1">
                <a:latin typeface="IBM Plex Sans"/>
              </a:rPr>
              <a:t>payload</a:t>
            </a:r>
            <a:r>
              <a:rPr lang="ru-RU" sz="1600" dirty="0">
                <a:latin typeface="IBM Plex Sans"/>
              </a:rPr>
              <a:t> </a:t>
            </a:r>
            <a:r>
              <a:rPr lang="ru-RU" sz="1600" err="1">
                <a:latin typeface="IBM Plex Sans"/>
              </a:rPr>
              <a:t>weights</a:t>
            </a:r>
            <a:r>
              <a:rPr lang="ru-RU" sz="1600" dirty="0">
                <a:latin typeface="IBM Plex Sans"/>
              </a:rPr>
              <a:t> </a:t>
            </a:r>
            <a:r>
              <a:rPr lang="ru-RU" sz="1600" err="1">
                <a:latin typeface="IBM Plex Sans"/>
              </a:rPr>
              <a:t>from</a:t>
            </a:r>
            <a:r>
              <a:rPr lang="ru-RU" sz="1600" dirty="0">
                <a:latin typeface="IBM Plex Sans"/>
              </a:rPr>
              <a:t> </a:t>
            </a:r>
            <a:r>
              <a:rPr lang="ru-RU" sz="1600" err="1">
                <a:latin typeface="IBM Plex Sans"/>
              </a:rPr>
              <a:t>secret</a:t>
            </a:r>
            <a:r>
              <a:rPr lang="ru-RU" sz="1600" dirty="0">
                <a:latin typeface="IBM Plex Sans"/>
              </a:rPr>
              <a:t> </a:t>
            </a:r>
            <a:r>
              <a:rPr lang="ru-RU" sz="1600" err="1">
                <a:latin typeface="IBM Plex Sans"/>
              </a:rPr>
              <a:t>missions</a:t>
            </a:r>
            <a:r>
              <a:rPr lang="ru-RU" sz="1600" dirty="0">
                <a:latin typeface="IBM Plex Sans"/>
              </a:rPr>
              <a:t> </a:t>
            </a:r>
            <a:r>
              <a:rPr lang="ru-RU" sz="1600" err="1">
                <a:latin typeface="IBM Plex Sans"/>
              </a:rPr>
              <a:t>with</a:t>
            </a:r>
            <a:r>
              <a:rPr lang="ru-RU" sz="1600" dirty="0">
                <a:latin typeface="IBM Plex Sans"/>
              </a:rPr>
              <a:t> </a:t>
            </a:r>
            <a:r>
              <a:rPr lang="ru-RU" sz="1600" err="1">
                <a:latin typeface="IBM Plex Sans"/>
              </a:rPr>
              <a:t>average</a:t>
            </a:r>
            <a:r>
              <a:rPr lang="ru-RU" sz="1600" dirty="0">
                <a:latin typeface="IBM Plex Sans"/>
              </a:rPr>
              <a:t> </a:t>
            </a:r>
            <a:r>
              <a:rPr lang="ru-RU" sz="1600" err="1">
                <a:latin typeface="IBM Plex Sans"/>
              </a:rPr>
              <a:t>values</a:t>
            </a:r>
            <a:endParaRPr lang="ru-RU" sz="1600">
              <a:latin typeface="IBM Plex Sans"/>
            </a:endParaRPr>
          </a:p>
          <a:p>
            <a:pPr marL="457200" indent="-457200"/>
            <a:r>
              <a:rPr lang="ru-RU" sz="2200" b="1" dirty="0">
                <a:latin typeface="IBM Plex Sans"/>
              </a:rPr>
              <a:t>Web </a:t>
            </a:r>
            <a:r>
              <a:rPr lang="ru-RU" sz="2200" b="1" err="1">
                <a:latin typeface="IBM Plex Sans"/>
              </a:rPr>
              <a:t>Scraping</a:t>
            </a:r>
            <a:endParaRPr lang="ru-RU" sz="2200" b="1" err="1"/>
          </a:p>
          <a:p>
            <a:pPr marL="914400" lvl="1" indent="-457200">
              <a:buFont typeface="Courier New"/>
              <a:buChar char="o"/>
            </a:pPr>
            <a:r>
              <a:rPr lang="ru-RU" sz="1600" dirty="0" err="1">
                <a:latin typeface="IBM Plex Sans"/>
              </a:rPr>
              <a:t>Request</a:t>
            </a:r>
            <a:r>
              <a:rPr lang="ru-RU" sz="1600" dirty="0">
                <a:latin typeface="IBM Plex Sans"/>
              </a:rPr>
              <a:t> </a:t>
            </a:r>
            <a:r>
              <a:rPr lang="ru-RU" sz="1600" dirty="0" err="1">
                <a:latin typeface="IBM Plex Sans"/>
              </a:rPr>
              <a:t>past</a:t>
            </a:r>
            <a:r>
              <a:rPr lang="ru-RU" sz="1600" dirty="0">
                <a:latin typeface="IBM Plex Sans"/>
              </a:rPr>
              <a:t> Falcon 9 </a:t>
            </a:r>
            <a:r>
              <a:rPr lang="ru-RU" sz="1600" dirty="0" err="1">
                <a:latin typeface="IBM Plex Sans"/>
              </a:rPr>
              <a:t>and</a:t>
            </a:r>
            <a:r>
              <a:rPr lang="ru-RU" sz="1600" dirty="0">
                <a:latin typeface="IBM Plex Sans"/>
              </a:rPr>
              <a:t> Falcon Heavy </a:t>
            </a:r>
            <a:r>
              <a:rPr lang="ru-RU" sz="1600" dirty="0" err="1">
                <a:latin typeface="IBM Plex Sans"/>
              </a:rPr>
              <a:t>launch</a:t>
            </a:r>
            <a:r>
              <a:rPr lang="ru-RU" sz="1600" dirty="0">
                <a:latin typeface="IBM Plex Sans"/>
              </a:rPr>
              <a:t> </a:t>
            </a:r>
            <a:r>
              <a:rPr lang="ru-RU" sz="1600" dirty="0" err="1">
                <a:latin typeface="IBM Plex Sans"/>
              </a:rPr>
              <a:t>data</a:t>
            </a:r>
            <a:r>
              <a:rPr lang="ru-RU" sz="1600" dirty="0">
                <a:latin typeface="IBM Plex Sans"/>
              </a:rPr>
              <a:t> </a:t>
            </a:r>
            <a:r>
              <a:rPr lang="ru-RU" sz="1600" dirty="0" err="1">
                <a:latin typeface="IBM Plex Sans"/>
              </a:rPr>
              <a:t>from</a:t>
            </a:r>
            <a:r>
              <a:rPr lang="ru-RU" sz="1600" dirty="0">
                <a:latin typeface="IBM Plex Sans"/>
              </a:rPr>
              <a:t> </a:t>
            </a:r>
            <a:r>
              <a:rPr lang="ru-RU" sz="1600" dirty="0" err="1">
                <a:latin typeface="IBM Plex Sans"/>
              </a:rPr>
              <a:t>Wikipedia's</a:t>
            </a:r>
            <a:r>
              <a:rPr lang="ru-RU" sz="1600" dirty="0">
                <a:latin typeface="IBM Plex Sans"/>
              </a:rPr>
              <a:t> </a:t>
            </a:r>
            <a:r>
              <a:rPr lang="ru-RU" sz="1600" dirty="0" err="1">
                <a:latin typeface="IBM Plex Sans"/>
              </a:rPr>
              <a:t>relevant</a:t>
            </a:r>
            <a:r>
              <a:rPr lang="ru-RU" sz="1600" dirty="0">
                <a:latin typeface="IBM Plex Sans"/>
              </a:rPr>
              <a:t> </a:t>
            </a:r>
            <a:r>
              <a:rPr lang="ru-RU" sz="1600" dirty="0" err="1">
                <a:latin typeface="IBM Plex Sans"/>
              </a:rPr>
              <a:t>page</a:t>
            </a:r>
            <a:r>
              <a:rPr lang="ru-RU" sz="1600" dirty="0">
                <a:latin typeface="IBM Plex Sans"/>
              </a:rPr>
              <a:t>.</a:t>
            </a:r>
            <a:endParaRPr lang="ru-RU" sz="1600"/>
          </a:p>
          <a:p>
            <a:pPr marL="914400" lvl="1" indent="-457200">
              <a:buFont typeface="Courier New"/>
              <a:buChar char="o"/>
            </a:pPr>
            <a:r>
              <a:rPr lang="ru-RU" sz="1600" dirty="0" err="1">
                <a:latin typeface="IBM Plex Sans"/>
              </a:rPr>
              <a:t>Accessed</a:t>
            </a:r>
            <a:r>
              <a:rPr lang="ru-RU" sz="1600" dirty="0">
                <a:latin typeface="IBM Plex Sans"/>
              </a:rPr>
              <a:t> </a:t>
            </a:r>
            <a:r>
              <a:rPr lang="ru-RU" sz="1600" dirty="0" err="1">
                <a:latin typeface="IBM Plex Sans"/>
              </a:rPr>
              <a:t>the</a:t>
            </a:r>
            <a:r>
              <a:rPr lang="ru-RU" sz="1600" dirty="0">
                <a:latin typeface="IBM Plex Sans"/>
              </a:rPr>
              <a:t> Falcon 9 Launch </a:t>
            </a:r>
            <a:r>
              <a:rPr lang="ru-RU" sz="1600" dirty="0" err="1">
                <a:latin typeface="IBM Plex Sans"/>
              </a:rPr>
              <a:t>page</a:t>
            </a:r>
            <a:r>
              <a:rPr lang="ru-RU" sz="1600" dirty="0">
                <a:latin typeface="IBM Plex Sans"/>
              </a:rPr>
              <a:t> </a:t>
            </a:r>
            <a:r>
              <a:rPr lang="ru-RU" sz="1600" dirty="0" err="1">
                <a:latin typeface="IBM Plex Sans"/>
              </a:rPr>
              <a:t>via</a:t>
            </a:r>
            <a:r>
              <a:rPr lang="ru-RU" sz="1600" dirty="0">
                <a:latin typeface="IBM Plex Sans"/>
              </a:rPr>
              <a:t> </a:t>
            </a:r>
            <a:r>
              <a:rPr lang="ru-RU" sz="1600" dirty="0" err="1">
                <a:latin typeface="IBM Plex Sans"/>
              </a:rPr>
              <a:t>its</a:t>
            </a:r>
            <a:r>
              <a:rPr lang="ru-RU" sz="1600" dirty="0">
                <a:latin typeface="IBM Plex Sans"/>
              </a:rPr>
              <a:t> </a:t>
            </a:r>
            <a:r>
              <a:rPr lang="ru-RU" sz="1600" dirty="0" err="1">
                <a:latin typeface="IBM Plex Sans"/>
              </a:rPr>
              <a:t>direct</a:t>
            </a:r>
            <a:r>
              <a:rPr lang="ru-RU" sz="1600" dirty="0">
                <a:latin typeface="IBM Plex Sans"/>
              </a:rPr>
              <a:t> </a:t>
            </a:r>
            <a:r>
              <a:rPr lang="ru-RU" sz="1600" dirty="0" err="1">
                <a:latin typeface="IBM Plex Sans"/>
              </a:rPr>
              <a:t>Wikipadia</a:t>
            </a:r>
            <a:r>
              <a:rPr lang="ru-RU" sz="1600" dirty="0">
                <a:latin typeface="IBM Plex Sans"/>
              </a:rPr>
              <a:t> </a:t>
            </a:r>
            <a:r>
              <a:rPr lang="ru-RU" sz="1600" dirty="0" err="1">
                <a:latin typeface="IBM Plex Sans"/>
              </a:rPr>
              <a:t>link</a:t>
            </a:r>
            <a:r>
              <a:rPr lang="ru-RU" sz="1600" dirty="0">
                <a:latin typeface="IBM Plex Sans"/>
              </a:rPr>
              <a:t>.</a:t>
            </a:r>
            <a:endParaRPr lang="ru-RU" sz="1600"/>
          </a:p>
          <a:p>
            <a:pPr marL="914400" lvl="1" indent="-457200">
              <a:buFont typeface="Courier New"/>
              <a:buChar char="o"/>
            </a:pPr>
            <a:r>
              <a:rPr lang="ru-RU" sz="1600" dirty="0" err="1">
                <a:latin typeface="IBM Plex Sans"/>
              </a:rPr>
              <a:t>Extracted</a:t>
            </a:r>
            <a:r>
              <a:rPr lang="ru-RU" sz="1600" dirty="0">
                <a:latin typeface="IBM Plex Sans"/>
              </a:rPr>
              <a:t> </a:t>
            </a:r>
            <a:r>
              <a:rPr lang="ru-RU" sz="1600" dirty="0" err="1">
                <a:latin typeface="IBM Plex Sans"/>
              </a:rPr>
              <a:t>all</a:t>
            </a:r>
            <a:r>
              <a:rPr lang="ru-RU" sz="1600" dirty="0">
                <a:latin typeface="IBM Plex Sans"/>
              </a:rPr>
              <a:t> </a:t>
            </a:r>
            <a:r>
              <a:rPr lang="ru-RU" sz="1600" dirty="0" err="1">
                <a:latin typeface="IBM Plex Sans"/>
              </a:rPr>
              <a:t>the</a:t>
            </a:r>
            <a:r>
              <a:rPr lang="ru-RU" sz="1600" dirty="0">
                <a:latin typeface="IBM Plex Sans"/>
              </a:rPr>
              <a:t> </a:t>
            </a:r>
            <a:r>
              <a:rPr lang="ru-RU" sz="1600" dirty="0" err="1">
                <a:latin typeface="IBM Plex Sans"/>
              </a:rPr>
              <a:t>column</a:t>
            </a:r>
            <a:r>
              <a:rPr lang="ru-RU" sz="1600" dirty="0">
                <a:latin typeface="IBM Plex Sans"/>
              </a:rPr>
              <a:t> </a:t>
            </a:r>
            <a:r>
              <a:rPr lang="ru-RU" sz="1600" dirty="0" err="1">
                <a:latin typeface="IBM Plex Sans"/>
              </a:rPr>
              <a:t>names</a:t>
            </a:r>
            <a:r>
              <a:rPr lang="ru-RU" sz="1600" dirty="0">
                <a:latin typeface="IBM Plex Sans"/>
              </a:rPr>
              <a:t> </a:t>
            </a:r>
            <a:r>
              <a:rPr lang="ru-RU" sz="1600" dirty="0" err="1">
                <a:latin typeface="IBM Plex Sans"/>
              </a:rPr>
              <a:t>from</a:t>
            </a:r>
            <a:r>
              <a:rPr lang="ru-RU" sz="1600" dirty="0">
                <a:latin typeface="IBM Plex Sans"/>
              </a:rPr>
              <a:t> </a:t>
            </a:r>
            <a:r>
              <a:rPr lang="ru-RU" sz="1600" dirty="0" err="1">
                <a:latin typeface="IBM Plex Sans"/>
              </a:rPr>
              <a:t>the</a:t>
            </a:r>
            <a:r>
              <a:rPr lang="ru-RU" sz="1600" dirty="0">
                <a:latin typeface="IBM Plex Sans"/>
              </a:rPr>
              <a:t> HTML </a:t>
            </a:r>
            <a:r>
              <a:rPr lang="ru-RU" sz="1600" dirty="0" err="1">
                <a:latin typeface="IBM Plex Sans"/>
              </a:rPr>
              <a:t>table</a:t>
            </a:r>
            <a:r>
              <a:rPr lang="ru-RU" sz="1600" dirty="0">
                <a:latin typeface="IBM Plex Sans"/>
              </a:rPr>
              <a:t>.</a:t>
            </a:r>
            <a:endParaRPr lang="ru-RU" sz="1600"/>
          </a:p>
          <a:p>
            <a:pPr marL="914400" lvl="1" indent="-457200">
              <a:buFont typeface="Courier New"/>
              <a:buChar char="o"/>
            </a:pPr>
            <a:r>
              <a:rPr lang="ru-RU" sz="1600" dirty="0" err="1">
                <a:latin typeface="IBM Plex Sans"/>
              </a:rPr>
              <a:t>Parsed</a:t>
            </a:r>
            <a:r>
              <a:rPr lang="ru-RU" sz="1600" dirty="0">
                <a:latin typeface="IBM Plex Sans"/>
              </a:rPr>
              <a:t> </a:t>
            </a:r>
            <a:r>
              <a:rPr lang="ru-RU" sz="1600" dirty="0" err="1">
                <a:latin typeface="IBM Plex Sans"/>
              </a:rPr>
              <a:t>and</a:t>
            </a:r>
            <a:r>
              <a:rPr lang="ru-RU" sz="1600" dirty="0">
                <a:latin typeface="IBM Plex Sans"/>
              </a:rPr>
              <a:t> </a:t>
            </a:r>
            <a:r>
              <a:rPr lang="ru-RU" sz="1600" dirty="0" err="1">
                <a:latin typeface="IBM Plex Sans"/>
              </a:rPr>
              <a:t>transformed</a:t>
            </a:r>
            <a:r>
              <a:rPr lang="ru-RU" sz="1600" dirty="0">
                <a:latin typeface="IBM Plex Sans"/>
              </a:rPr>
              <a:t> </a:t>
            </a:r>
            <a:r>
              <a:rPr lang="ru-RU" sz="1600" dirty="0" err="1">
                <a:latin typeface="IBM Plex Sans"/>
              </a:rPr>
              <a:t>the</a:t>
            </a:r>
            <a:r>
              <a:rPr lang="ru-RU" sz="1600" dirty="0">
                <a:latin typeface="IBM Plex Sans"/>
              </a:rPr>
              <a:t> </a:t>
            </a:r>
            <a:r>
              <a:rPr lang="ru-RU" sz="1600" dirty="0" err="1">
                <a:latin typeface="IBM Plex Sans"/>
              </a:rPr>
              <a:t>table</a:t>
            </a:r>
            <a:r>
              <a:rPr lang="ru-RU" sz="1600" dirty="0">
                <a:latin typeface="IBM Plex Sans"/>
              </a:rPr>
              <a:t> </a:t>
            </a:r>
            <a:r>
              <a:rPr lang="ru-RU" sz="1600" dirty="0" err="1">
                <a:latin typeface="IBM Plex Sans"/>
              </a:rPr>
              <a:t>into</a:t>
            </a:r>
            <a:r>
              <a:rPr lang="ru-RU" sz="1600" dirty="0">
                <a:latin typeface="IBM Plex Sans"/>
              </a:rPr>
              <a:t> a </a:t>
            </a:r>
            <a:r>
              <a:rPr lang="ru-RU" sz="1600" dirty="0" err="1">
                <a:latin typeface="IBM Plex Sans"/>
              </a:rPr>
              <a:t>Pandas</a:t>
            </a:r>
            <a:r>
              <a:rPr lang="ru-RU" sz="1600" dirty="0">
                <a:latin typeface="IBM Plex Sans"/>
              </a:rPr>
              <a:t> </a:t>
            </a:r>
            <a:r>
              <a:rPr lang="ru-RU" sz="1600" dirty="0" err="1">
                <a:latin typeface="IBM Plex Sans"/>
              </a:rPr>
              <a:t>data</a:t>
            </a:r>
            <a:r>
              <a:rPr lang="ru-RU" sz="1600" dirty="0">
                <a:latin typeface="IBM Plex Sans"/>
              </a:rPr>
              <a:t> </a:t>
            </a:r>
            <a:r>
              <a:rPr lang="ru-RU" sz="1600" dirty="0" err="1">
                <a:latin typeface="IBM Plex Sans"/>
              </a:rPr>
              <a:t>frrame</a:t>
            </a:r>
            <a:r>
              <a:rPr lang="ru-RU" sz="1600" dirty="0">
                <a:latin typeface="IBM Plex Sans"/>
              </a:rPr>
              <a:t> </a:t>
            </a:r>
            <a:r>
              <a:rPr lang="ru-RU" sz="1600" dirty="0" err="1">
                <a:latin typeface="IBM Plex Sans"/>
              </a:rPr>
              <a:t>suitable</a:t>
            </a:r>
            <a:r>
              <a:rPr lang="ru-RU" sz="1600" dirty="0">
                <a:latin typeface="IBM Plex Sans"/>
              </a:rPr>
              <a:t> </a:t>
            </a:r>
            <a:r>
              <a:rPr lang="ru-RU" sz="1600" dirty="0" err="1">
                <a:latin typeface="IBM Plex Sans"/>
              </a:rPr>
              <a:t>for</a:t>
            </a:r>
            <a:r>
              <a:rPr lang="ru-RU" sz="1600" dirty="0">
                <a:latin typeface="IBM Plex Sans"/>
              </a:rPr>
              <a:t> </a:t>
            </a:r>
            <a:r>
              <a:rPr lang="ru-RU" sz="1600" dirty="0" err="1">
                <a:latin typeface="IBM Plex Sans"/>
              </a:rPr>
              <a:t>analysis</a:t>
            </a:r>
            <a:r>
              <a:rPr lang="ru-RU" sz="1600" dirty="0">
                <a:latin typeface="IBM Plex Sans"/>
              </a:rPr>
              <a:t>.</a:t>
            </a:r>
            <a:endParaRPr lang="ru-RU" sz="1600"/>
          </a:p>
          <a:p>
            <a:pPr marL="0" indent="0">
              <a:buNone/>
            </a:pPr>
            <a:endParaRPr lang="ru-RU" sz="2400" dirty="0"/>
          </a:p>
        </p:txBody>
      </p:sp>
    </p:spTree>
    <p:extLst>
      <p:ext uri="{BB962C8B-B14F-4D97-AF65-F5344CB8AC3E}">
        <p14:creationId xmlns:p14="http://schemas.microsoft.com/office/powerpoint/2010/main" val="581589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3F900-F166-BEB7-F740-8C872536DC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210DC-B757-47AF-44F4-D6EC9F4BF93B}"/>
              </a:ext>
            </a:extLst>
          </p:cNvPr>
          <p:cNvSpPr>
            <a:spLocks noGrp="1"/>
          </p:cNvSpPr>
          <p:nvPr>
            <p:ph type="title"/>
          </p:nvPr>
        </p:nvSpPr>
        <p:spPr>
          <a:xfrm>
            <a:off x="838200" y="365125"/>
            <a:ext cx="10515600" cy="1325563"/>
          </a:xfrm>
        </p:spPr>
        <p:txBody>
          <a:bodyPr anchor="ctr">
            <a:normAutofit/>
          </a:bodyPr>
          <a:lstStyle/>
          <a:p>
            <a:r>
              <a:rPr lang="en-US" dirty="0">
                <a:latin typeface="IBM Plex Sans SemiBold"/>
              </a:rPr>
              <a:t>Build an Interactive Map with Folium</a:t>
            </a:r>
            <a:endParaRPr lang="en-US" dirty="0"/>
          </a:p>
        </p:txBody>
      </p:sp>
      <p:sp>
        <p:nvSpPr>
          <p:cNvPr id="3" name="Content Placeholder 2">
            <a:extLst>
              <a:ext uri="{FF2B5EF4-FFF2-40B4-BE49-F238E27FC236}">
                <a16:creationId xmlns:a16="http://schemas.microsoft.com/office/drawing/2014/main" id="{27E1D05E-A3D3-356F-EB51-94E7A1AE2A61}"/>
              </a:ext>
            </a:extLst>
          </p:cNvPr>
          <p:cNvSpPr txBox="1">
            <a:spLocks/>
          </p:cNvSpPr>
          <p:nvPr/>
        </p:nvSpPr>
        <p:spPr>
          <a:xfrm>
            <a:off x="1043114" y="182562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1800"/>
          </a:p>
          <a:p>
            <a:pPr marL="0" indent="0">
              <a:buFont typeface="Arial"/>
              <a:buNone/>
            </a:pPr>
            <a:endParaRPr lang="en-US" sz="1800"/>
          </a:p>
          <a:p>
            <a:pPr marL="0" indent="0">
              <a:buFont typeface="Arial"/>
              <a:buNone/>
            </a:pPr>
            <a:endParaRPr lang="en-US" sz="1800" dirty="0"/>
          </a:p>
        </p:txBody>
      </p:sp>
      <p:sp>
        <p:nvSpPr>
          <p:cNvPr id="4" name="TextBox 3">
            <a:extLst>
              <a:ext uri="{FF2B5EF4-FFF2-40B4-BE49-F238E27FC236}">
                <a16:creationId xmlns:a16="http://schemas.microsoft.com/office/drawing/2014/main" id="{6E2AFBEC-051A-9E64-0122-02C9EF0B1B41}"/>
              </a:ext>
            </a:extLst>
          </p:cNvPr>
          <p:cNvSpPr txBox="1"/>
          <p:nvPr/>
        </p:nvSpPr>
        <p:spPr>
          <a:xfrm>
            <a:off x="842818" y="1685637"/>
            <a:ext cx="10501744"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b="1" err="1"/>
              <a:t>Folium</a:t>
            </a:r>
            <a:r>
              <a:rPr lang="ru-RU" b="1" dirty="0"/>
              <a:t> </a:t>
            </a:r>
            <a:r>
              <a:rPr lang="ru-RU" b="1" err="1"/>
              <a:t>map</a:t>
            </a:r>
            <a:r>
              <a:rPr lang="ru-RU" b="1" dirty="0"/>
              <a:t> </a:t>
            </a:r>
            <a:r>
              <a:rPr lang="ru-RU" b="1" err="1"/>
              <a:t>object</a:t>
            </a:r>
            <a:r>
              <a:rPr lang="ru-RU" b="1" dirty="0"/>
              <a:t> </a:t>
            </a:r>
            <a:r>
              <a:rPr lang="ru-RU" b="1" err="1"/>
              <a:t>is</a:t>
            </a:r>
            <a:r>
              <a:rPr lang="ru-RU" b="1" dirty="0"/>
              <a:t> a </a:t>
            </a:r>
            <a:r>
              <a:rPr lang="ru-RU" b="1" err="1"/>
              <a:t>map</a:t>
            </a:r>
            <a:r>
              <a:rPr lang="ru-RU" b="1" dirty="0"/>
              <a:t> </a:t>
            </a:r>
            <a:r>
              <a:rPr lang="ru-RU" b="1" err="1"/>
              <a:t>centered</a:t>
            </a:r>
            <a:r>
              <a:rPr lang="ru-RU" b="1" dirty="0"/>
              <a:t> </a:t>
            </a:r>
            <a:r>
              <a:rPr lang="ru-RU" b="1" err="1"/>
              <a:t>on</a:t>
            </a:r>
            <a:r>
              <a:rPr lang="ru-RU" b="1" dirty="0"/>
              <a:t> NASA Johnson Space Center </a:t>
            </a:r>
            <a:r>
              <a:rPr lang="ru-RU" b="1" err="1"/>
              <a:t>at</a:t>
            </a:r>
            <a:r>
              <a:rPr lang="ru-RU" b="1" dirty="0"/>
              <a:t> </a:t>
            </a:r>
            <a:r>
              <a:rPr lang="ru-RU" b="1" err="1"/>
              <a:t>Huston</a:t>
            </a:r>
            <a:r>
              <a:rPr lang="ru-RU" b="1" dirty="0"/>
              <a:t>, Texas</a:t>
            </a:r>
          </a:p>
          <a:p>
            <a:pPr marL="742950" lvl="1" indent="-285750">
              <a:buFont typeface="Courier New"/>
              <a:buChar char="o"/>
            </a:pPr>
            <a:r>
              <a:rPr lang="ru-RU" sz="1600" dirty="0"/>
              <a:t>Red </a:t>
            </a:r>
            <a:r>
              <a:rPr lang="ru-RU" sz="1600" err="1"/>
              <a:t>circle</a:t>
            </a:r>
            <a:r>
              <a:rPr lang="ru-RU" sz="1600" dirty="0"/>
              <a:t> </a:t>
            </a:r>
            <a:r>
              <a:rPr lang="ru-RU" sz="1600" err="1"/>
              <a:t>at</a:t>
            </a:r>
            <a:r>
              <a:rPr lang="ru-RU" sz="1600" dirty="0"/>
              <a:t> NASA Johnson Space </a:t>
            </a:r>
            <a:r>
              <a:rPr lang="ru-RU" sz="1600" err="1"/>
              <a:t>Center's</a:t>
            </a:r>
            <a:r>
              <a:rPr lang="ru-RU" sz="1600" dirty="0"/>
              <a:t> </a:t>
            </a:r>
            <a:r>
              <a:rPr lang="ru-RU" sz="1600" err="1"/>
              <a:t>coordinate</a:t>
            </a:r>
            <a:r>
              <a:rPr lang="ru-RU" sz="1600" dirty="0"/>
              <a:t> </a:t>
            </a:r>
            <a:r>
              <a:rPr lang="ru-RU" sz="1600" err="1"/>
              <a:t>with</a:t>
            </a:r>
            <a:r>
              <a:rPr lang="ru-RU" sz="1600" dirty="0"/>
              <a:t> </a:t>
            </a:r>
            <a:r>
              <a:rPr lang="ru-RU" sz="1600" err="1"/>
              <a:t>label</a:t>
            </a:r>
            <a:r>
              <a:rPr lang="ru-RU" sz="1600" dirty="0"/>
              <a:t> </a:t>
            </a:r>
            <a:r>
              <a:rPr lang="ru-RU" sz="1600" err="1"/>
              <a:t>showing</a:t>
            </a:r>
            <a:r>
              <a:rPr lang="ru-RU" sz="1600" dirty="0"/>
              <a:t> </a:t>
            </a:r>
            <a:r>
              <a:rPr lang="ru-RU" sz="1600" err="1"/>
              <a:t>it's</a:t>
            </a:r>
            <a:r>
              <a:rPr lang="ru-RU" sz="1600" dirty="0"/>
              <a:t> </a:t>
            </a:r>
            <a:r>
              <a:rPr lang="ru-RU" sz="1600" err="1"/>
              <a:t>name</a:t>
            </a:r>
            <a:endParaRPr lang="ru-RU" sz="1600"/>
          </a:p>
          <a:p>
            <a:pPr marL="742950" lvl="1" indent="-285750">
              <a:buFont typeface="Courier New"/>
              <a:buChar char="o"/>
            </a:pPr>
            <a:r>
              <a:rPr lang="ru-RU" sz="1600" dirty="0"/>
              <a:t>Red </a:t>
            </a:r>
            <a:r>
              <a:rPr lang="ru-RU" sz="1600" err="1"/>
              <a:t>circles</a:t>
            </a:r>
            <a:r>
              <a:rPr lang="ru-RU" sz="1600" dirty="0"/>
              <a:t> </a:t>
            </a:r>
            <a:r>
              <a:rPr lang="ru-RU" sz="1600" err="1"/>
              <a:t>at</a:t>
            </a:r>
            <a:r>
              <a:rPr lang="ru-RU" sz="1600" dirty="0"/>
              <a:t> </a:t>
            </a:r>
            <a:r>
              <a:rPr lang="ru-RU" sz="1600" err="1"/>
              <a:t>each</a:t>
            </a:r>
            <a:r>
              <a:rPr lang="ru-RU" sz="1600" dirty="0"/>
              <a:t> </a:t>
            </a:r>
            <a:r>
              <a:rPr lang="ru-RU" sz="1600" err="1"/>
              <a:t>launch</a:t>
            </a:r>
            <a:r>
              <a:rPr lang="ru-RU" sz="1600" dirty="0"/>
              <a:t> </a:t>
            </a:r>
            <a:r>
              <a:rPr lang="ru-RU" sz="1600" err="1"/>
              <a:t>site</a:t>
            </a:r>
            <a:r>
              <a:rPr lang="ru-RU" sz="1600" dirty="0"/>
              <a:t> </a:t>
            </a:r>
            <a:r>
              <a:rPr lang="ru-RU" sz="1600" err="1"/>
              <a:t>coordinates</a:t>
            </a:r>
            <a:r>
              <a:rPr lang="ru-RU" sz="1600" dirty="0"/>
              <a:t> </a:t>
            </a:r>
            <a:r>
              <a:rPr lang="ru-RU" sz="1600" err="1"/>
              <a:t>with</a:t>
            </a:r>
            <a:r>
              <a:rPr lang="ru-RU" sz="1600" dirty="0"/>
              <a:t> </a:t>
            </a:r>
            <a:r>
              <a:rPr lang="ru-RU" sz="1600" err="1"/>
              <a:t>label</a:t>
            </a:r>
            <a:r>
              <a:rPr lang="ru-RU" sz="1600" dirty="0"/>
              <a:t> </a:t>
            </a:r>
            <a:r>
              <a:rPr lang="ru-RU" sz="1600" err="1"/>
              <a:t>showing</a:t>
            </a:r>
            <a:r>
              <a:rPr lang="ru-RU" sz="1600" dirty="0"/>
              <a:t> </a:t>
            </a:r>
            <a:r>
              <a:rPr lang="ru-RU" sz="1600" err="1"/>
              <a:t>launch</a:t>
            </a:r>
            <a:r>
              <a:rPr lang="ru-RU" sz="1600" dirty="0"/>
              <a:t> </a:t>
            </a:r>
            <a:r>
              <a:rPr lang="ru-RU" sz="1600" err="1"/>
              <a:t>site</a:t>
            </a:r>
            <a:r>
              <a:rPr lang="ru-RU" sz="1600" dirty="0"/>
              <a:t> </a:t>
            </a:r>
            <a:r>
              <a:rPr lang="ru-RU" sz="1600" err="1"/>
              <a:t>name</a:t>
            </a:r>
            <a:endParaRPr lang="ru-RU" sz="1600"/>
          </a:p>
          <a:p>
            <a:pPr marL="742950" lvl="1" indent="-285750">
              <a:buFont typeface="Courier New"/>
              <a:buChar char="o"/>
            </a:pPr>
            <a:r>
              <a:rPr lang="ru-RU" sz="1600" dirty="0"/>
              <a:t>The </a:t>
            </a:r>
            <a:r>
              <a:rPr lang="ru-RU" sz="1600" err="1"/>
              <a:t>grouping</a:t>
            </a:r>
            <a:r>
              <a:rPr lang="ru-RU" sz="1600" dirty="0"/>
              <a:t> </a:t>
            </a:r>
            <a:r>
              <a:rPr lang="ru-RU" sz="1600" err="1"/>
              <a:t>of</a:t>
            </a:r>
            <a:r>
              <a:rPr lang="ru-RU" sz="1600" dirty="0"/>
              <a:t> </a:t>
            </a:r>
            <a:r>
              <a:rPr lang="ru-RU" sz="1600" err="1"/>
              <a:t>points</a:t>
            </a:r>
            <a:r>
              <a:rPr lang="ru-RU" sz="1600" dirty="0"/>
              <a:t> </a:t>
            </a:r>
            <a:r>
              <a:rPr lang="ru-RU" sz="1600" err="1"/>
              <a:t>in</a:t>
            </a:r>
            <a:r>
              <a:rPr lang="ru-RU" sz="1600" dirty="0"/>
              <a:t> a </a:t>
            </a:r>
            <a:r>
              <a:rPr lang="ru-RU" sz="1600" err="1"/>
              <a:t>cluster</a:t>
            </a:r>
            <a:r>
              <a:rPr lang="ru-RU" sz="1600" dirty="0"/>
              <a:t> </a:t>
            </a:r>
            <a:r>
              <a:rPr lang="ru-RU" sz="1600" err="1"/>
              <a:t>to</a:t>
            </a:r>
            <a:r>
              <a:rPr lang="ru-RU" sz="1600" dirty="0"/>
              <a:t> </a:t>
            </a:r>
            <a:r>
              <a:rPr lang="ru-RU" sz="1600" err="1"/>
              <a:t>display</a:t>
            </a:r>
            <a:r>
              <a:rPr lang="ru-RU" sz="1600" dirty="0"/>
              <a:t> </a:t>
            </a:r>
            <a:r>
              <a:rPr lang="ru-RU" sz="1600" err="1"/>
              <a:t>multile</a:t>
            </a:r>
            <a:r>
              <a:rPr lang="ru-RU" sz="1600" dirty="0"/>
              <a:t> </a:t>
            </a:r>
            <a:r>
              <a:rPr lang="ru-RU" sz="1600" err="1"/>
              <a:t>and</a:t>
            </a:r>
            <a:r>
              <a:rPr lang="ru-RU" sz="1600" dirty="0"/>
              <a:t> </a:t>
            </a:r>
            <a:r>
              <a:rPr lang="ru-RU" sz="1600" err="1"/>
              <a:t>different</a:t>
            </a:r>
            <a:r>
              <a:rPr lang="ru-RU" sz="1600" dirty="0"/>
              <a:t> </a:t>
            </a:r>
            <a:r>
              <a:rPr lang="ru-RU" sz="1600" err="1"/>
              <a:t>information</a:t>
            </a:r>
            <a:r>
              <a:rPr lang="ru-RU" sz="1600" dirty="0"/>
              <a:t> </a:t>
            </a:r>
            <a:r>
              <a:rPr lang="ru-RU" sz="1600" err="1"/>
              <a:t>for</a:t>
            </a:r>
            <a:r>
              <a:rPr lang="ru-RU" sz="1600" dirty="0"/>
              <a:t> </a:t>
            </a:r>
            <a:r>
              <a:rPr lang="ru-RU" sz="1600" err="1"/>
              <a:t>the</a:t>
            </a:r>
            <a:r>
              <a:rPr lang="ru-RU" sz="1600" dirty="0"/>
              <a:t> </a:t>
            </a:r>
            <a:r>
              <a:rPr lang="ru-RU" sz="1600" err="1"/>
              <a:t>same</a:t>
            </a:r>
            <a:r>
              <a:rPr lang="ru-RU" sz="1600" dirty="0"/>
              <a:t> </a:t>
            </a:r>
            <a:r>
              <a:rPr lang="ru-RU" sz="1600" err="1"/>
              <a:t>coordinates</a:t>
            </a:r>
            <a:endParaRPr lang="ru-RU" sz="1600" dirty="0" err="1"/>
          </a:p>
          <a:p>
            <a:pPr marL="742950" lvl="1" indent="-285750">
              <a:buFont typeface="Courier New"/>
              <a:buChar char="o"/>
            </a:pPr>
            <a:r>
              <a:rPr lang="ru-RU" sz="1600" err="1"/>
              <a:t>Markers</a:t>
            </a:r>
            <a:r>
              <a:rPr lang="ru-RU" sz="1600" dirty="0"/>
              <a:t> </a:t>
            </a:r>
            <a:r>
              <a:rPr lang="ru-RU" sz="1600" err="1"/>
              <a:t>to</a:t>
            </a:r>
            <a:r>
              <a:rPr lang="ru-RU" sz="1600" dirty="0"/>
              <a:t> </a:t>
            </a:r>
            <a:r>
              <a:rPr lang="ru-RU" sz="1600" err="1"/>
              <a:t>show</a:t>
            </a:r>
            <a:r>
              <a:rPr lang="ru-RU" sz="1600" dirty="0"/>
              <a:t> </a:t>
            </a:r>
            <a:r>
              <a:rPr lang="ru-RU" sz="1600" err="1"/>
              <a:t>successful</a:t>
            </a:r>
            <a:r>
              <a:rPr lang="ru-RU" sz="1600" dirty="0"/>
              <a:t> </a:t>
            </a:r>
            <a:r>
              <a:rPr lang="ru-RU" sz="1600" err="1"/>
              <a:t>and</a:t>
            </a:r>
            <a:r>
              <a:rPr lang="ru-RU" sz="1600" dirty="0"/>
              <a:t> </a:t>
            </a:r>
            <a:r>
              <a:rPr lang="ru-RU" sz="1600" err="1"/>
              <a:t>unsuccessful</a:t>
            </a:r>
            <a:r>
              <a:rPr lang="ru-RU" sz="1600" dirty="0"/>
              <a:t> </a:t>
            </a:r>
            <a:r>
              <a:rPr lang="ru-RU" sz="1600" err="1"/>
              <a:t>landing</a:t>
            </a:r>
            <a:r>
              <a:rPr lang="ru-RU" sz="1600" dirty="0"/>
              <a:t>. Green </a:t>
            </a:r>
            <a:r>
              <a:rPr lang="ru-RU" sz="1600" err="1"/>
              <a:t>for</a:t>
            </a:r>
            <a:r>
              <a:rPr lang="ru-RU" sz="1600" dirty="0"/>
              <a:t> </a:t>
            </a:r>
            <a:r>
              <a:rPr lang="ru-RU" sz="1600" err="1"/>
              <a:t>successful</a:t>
            </a:r>
            <a:r>
              <a:rPr lang="ru-RU" sz="1600" dirty="0"/>
              <a:t> </a:t>
            </a:r>
            <a:r>
              <a:rPr lang="ru-RU" sz="1600" err="1"/>
              <a:t>landing</a:t>
            </a:r>
            <a:r>
              <a:rPr lang="ru-RU" sz="1600" dirty="0"/>
              <a:t> </a:t>
            </a:r>
            <a:r>
              <a:rPr lang="ru-RU" sz="1600" err="1"/>
              <a:t>and</a:t>
            </a:r>
            <a:r>
              <a:rPr lang="ru-RU" sz="1600" dirty="0"/>
              <a:t> Red </a:t>
            </a:r>
            <a:r>
              <a:rPr lang="ru-RU" sz="1600" err="1"/>
              <a:t>for</a:t>
            </a:r>
            <a:r>
              <a:rPr lang="ru-RU" sz="1600" dirty="0"/>
              <a:t> </a:t>
            </a:r>
            <a:r>
              <a:rPr lang="ru-RU" sz="1600" err="1"/>
              <a:t>unsuccessful</a:t>
            </a:r>
            <a:r>
              <a:rPr lang="ru-RU" sz="1600" dirty="0"/>
              <a:t> </a:t>
            </a:r>
            <a:r>
              <a:rPr lang="ru-RU" sz="1600" err="1"/>
              <a:t>landing</a:t>
            </a:r>
            <a:endParaRPr lang="ru-RU" sz="1600"/>
          </a:p>
          <a:p>
            <a:pPr marL="742950" lvl="1" indent="-285750">
              <a:buFont typeface="Courier New"/>
              <a:buChar char="o"/>
            </a:pPr>
            <a:r>
              <a:rPr lang="ru-RU" sz="1600" err="1"/>
              <a:t>Markers</a:t>
            </a:r>
            <a:r>
              <a:rPr lang="ru-RU" sz="1600" dirty="0"/>
              <a:t> </a:t>
            </a:r>
            <a:r>
              <a:rPr lang="ru-RU" sz="1600" err="1"/>
              <a:t>to</a:t>
            </a:r>
            <a:r>
              <a:rPr lang="ru-RU" sz="1600" dirty="0"/>
              <a:t> </a:t>
            </a:r>
            <a:r>
              <a:rPr lang="ru-RU" sz="1600" err="1"/>
              <a:t>show</a:t>
            </a:r>
            <a:r>
              <a:rPr lang="ru-RU" sz="1600" dirty="0"/>
              <a:t> </a:t>
            </a:r>
            <a:r>
              <a:rPr lang="ru-RU" sz="1600" err="1"/>
              <a:t>distance</a:t>
            </a:r>
            <a:r>
              <a:rPr lang="ru-RU" sz="1600" dirty="0"/>
              <a:t> </a:t>
            </a:r>
            <a:r>
              <a:rPr lang="ru-RU" sz="1600" err="1"/>
              <a:t>between</a:t>
            </a:r>
            <a:r>
              <a:rPr lang="ru-RU" sz="1600" dirty="0"/>
              <a:t> </a:t>
            </a:r>
            <a:r>
              <a:rPr lang="ru-RU" sz="1600" err="1"/>
              <a:t>launch</a:t>
            </a:r>
            <a:r>
              <a:rPr lang="ru-RU" sz="1600" dirty="0"/>
              <a:t> </a:t>
            </a:r>
            <a:r>
              <a:rPr lang="ru-RU" sz="1600" err="1"/>
              <a:t>site</a:t>
            </a:r>
            <a:r>
              <a:rPr lang="ru-RU" sz="1600" dirty="0"/>
              <a:t> </a:t>
            </a:r>
            <a:r>
              <a:rPr lang="ru-RU" sz="1600" err="1"/>
              <a:t>to</a:t>
            </a:r>
            <a:r>
              <a:rPr lang="ru-RU" sz="1600" dirty="0"/>
              <a:t> </a:t>
            </a:r>
            <a:r>
              <a:rPr lang="ru-RU" sz="1600" err="1"/>
              <a:t>key</a:t>
            </a:r>
            <a:r>
              <a:rPr lang="ru-RU" sz="1600" dirty="0"/>
              <a:t> </a:t>
            </a:r>
            <a:r>
              <a:rPr lang="ru-RU" sz="1600" err="1"/>
              <a:t>locations</a:t>
            </a:r>
            <a:r>
              <a:rPr lang="ru-RU" sz="1600" dirty="0"/>
              <a:t> </a:t>
            </a:r>
            <a:r>
              <a:rPr lang="ru-RU" sz="1600" err="1"/>
              <a:t>and</a:t>
            </a:r>
            <a:r>
              <a:rPr lang="ru-RU" sz="1600" dirty="0"/>
              <a:t> </a:t>
            </a:r>
            <a:r>
              <a:rPr lang="ru-RU" sz="1600" err="1"/>
              <a:t>plot</a:t>
            </a:r>
            <a:r>
              <a:rPr lang="ru-RU" sz="1600" dirty="0"/>
              <a:t> a </a:t>
            </a:r>
            <a:r>
              <a:rPr lang="ru-RU" sz="1600" err="1"/>
              <a:t>line</a:t>
            </a:r>
            <a:r>
              <a:rPr lang="ru-RU" sz="1600" dirty="0"/>
              <a:t> </a:t>
            </a:r>
            <a:r>
              <a:rPr lang="ru-RU" sz="1600" err="1"/>
              <a:t>between</a:t>
            </a:r>
            <a:r>
              <a:rPr lang="ru-RU" sz="1600" dirty="0"/>
              <a:t> </a:t>
            </a:r>
            <a:r>
              <a:rPr lang="ru-RU" sz="1600" err="1"/>
              <a:t>them</a:t>
            </a:r>
            <a:r>
              <a:rPr lang="ru-RU" sz="1600" dirty="0"/>
              <a:t>.</a:t>
            </a:r>
          </a:p>
          <a:p>
            <a:pPr marL="742950" lvl="1" indent="-285750">
              <a:buFont typeface="Courier New"/>
              <a:buChar char="o"/>
            </a:pPr>
            <a:endParaRPr lang="ru-RU" dirty="0"/>
          </a:p>
          <a:p>
            <a:r>
              <a:rPr lang="ru-RU" b="1" err="1"/>
              <a:t>These</a:t>
            </a:r>
            <a:r>
              <a:rPr lang="ru-RU" b="1" dirty="0"/>
              <a:t> </a:t>
            </a:r>
            <a:r>
              <a:rPr lang="ru-RU" b="1" err="1"/>
              <a:t>objects</a:t>
            </a:r>
            <a:r>
              <a:rPr lang="ru-RU" b="1" dirty="0"/>
              <a:t> </a:t>
            </a:r>
            <a:r>
              <a:rPr lang="ru-RU" b="1" err="1"/>
              <a:t>are</a:t>
            </a:r>
            <a:r>
              <a:rPr lang="ru-RU" b="1" dirty="0"/>
              <a:t> </a:t>
            </a:r>
            <a:r>
              <a:rPr lang="ru-RU" b="1" err="1"/>
              <a:t>created</a:t>
            </a:r>
            <a:r>
              <a:rPr lang="ru-RU" b="1" dirty="0"/>
              <a:t> </a:t>
            </a:r>
            <a:r>
              <a:rPr lang="ru-RU" b="1" err="1"/>
              <a:t>in</a:t>
            </a:r>
            <a:r>
              <a:rPr lang="ru-RU" b="1" dirty="0"/>
              <a:t> </a:t>
            </a:r>
            <a:r>
              <a:rPr lang="ru-RU" b="1" err="1"/>
              <a:t>order</a:t>
            </a:r>
            <a:r>
              <a:rPr lang="ru-RU" b="1" dirty="0"/>
              <a:t> </a:t>
            </a:r>
            <a:r>
              <a:rPr lang="ru-RU" b="1" err="1"/>
              <a:t>to</a:t>
            </a:r>
            <a:r>
              <a:rPr lang="ru-RU" b="1" dirty="0"/>
              <a:t> </a:t>
            </a:r>
            <a:r>
              <a:rPr lang="ru-RU" b="1" err="1"/>
              <a:t>understand</a:t>
            </a:r>
            <a:r>
              <a:rPr lang="ru-RU" b="1" dirty="0"/>
              <a:t> </a:t>
            </a:r>
            <a:r>
              <a:rPr lang="ru-RU" b="1" err="1"/>
              <a:t>better</a:t>
            </a:r>
            <a:r>
              <a:rPr lang="ru-RU" b="1" dirty="0"/>
              <a:t> </a:t>
            </a:r>
            <a:r>
              <a:rPr lang="ru-RU" b="1" err="1"/>
              <a:t>the</a:t>
            </a:r>
            <a:r>
              <a:rPr lang="ru-RU" b="1" dirty="0"/>
              <a:t> </a:t>
            </a:r>
            <a:r>
              <a:rPr lang="ru-RU" b="1" err="1"/>
              <a:t>problem</a:t>
            </a:r>
            <a:r>
              <a:rPr lang="ru-RU" b="1" dirty="0"/>
              <a:t> </a:t>
            </a:r>
            <a:r>
              <a:rPr lang="ru-RU" b="1" err="1"/>
              <a:t>and</a:t>
            </a:r>
            <a:r>
              <a:rPr lang="ru-RU" b="1" dirty="0"/>
              <a:t> </a:t>
            </a:r>
            <a:r>
              <a:rPr lang="ru-RU" b="1" err="1"/>
              <a:t>the</a:t>
            </a:r>
            <a:r>
              <a:rPr lang="ru-RU" b="1" dirty="0"/>
              <a:t> </a:t>
            </a:r>
            <a:r>
              <a:rPr lang="ru-RU" b="1" err="1"/>
              <a:t>data</a:t>
            </a:r>
            <a:r>
              <a:rPr lang="ru-RU" b="1" dirty="0"/>
              <a:t>. We </a:t>
            </a:r>
            <a:r>
              <a:rPr lang="ru-RU" b="1" err="1"/>
              <a:t>can</a:t>
            </a:r>
            <a:r>
              <a:rPr lang="ru-RU" b="1" dirty="0"/>
              <a:t> </a:t>
            </a:r>
            <a:r>
              <a:rPr lang="ru-RU" b="1" err="1"/>
              <a:t>show</a:t>
            </a:r>
            <a:r>
              <a:rPr lang="ru-RU" b="1" dirty="0"/>
              <a:t> </a:t>
            </a:r>
            <a:r>
              <a:rPr lang="ru-RU" b="1" err="1"/>
              <a:t>easily</a:t>
            </a:r>
            <a:r>
              <a:rPr lang="ru-RU" b="1" dirty="0"/>
              <a:t> </a:t>
            </a:r>
            <a:r>
              <a:rPr lang="ru-RU" b="1" err="1"/>
              <a:t>all</a:t>
            </a:r>
            <a:r>
              <a:rPr lang="ru-RU" b="1" dirty="0"/>
              <a:t> </a:t>
            </a:r>
            <a:r>
              <a:rPr lang="ru-RU" b="1" err="1"/>
              <a:t>launch</a:t>
            </a:r>
            <a:r>
              <a:rPr lang="ru-RU" b="1" dirty="0"/>
              <a:t> </a:t>
            </a:r>
            <a:r>
              <a:rPr lang="ru-RU" b="1" err="1"/>
              <a:t>sites</a:t>
            </a:r>
            <a:r>
              <a:rPr lang="ru-RU" b="1" dirty="0"/>
              <a:t>, </a:t>
            </a:r>
            <a:r>
              <a:rPr lang="ru-RU" b="1" err="1"/>
              <a:t>their</a:t>
            </a:r>
            <a:r>
              <a:rPr lang="ru-RU" b="1" dirty="0"/>
              <a:t> </a:t>
            </a:r>
            <a:r>
              <a:rPr lang="ru-RU" b="1" err="1"/>
              <a:t>surroundings</a:t>
            </a:r>
            <a:r>
              <a:rPr lang="ru-RU" b="1" dirty="0"/>
              <a:t> </a:t>
            </a:r>
            <a:r>
              <a:rPr lang="ru-RU" b="1" err="1"/>
              <a:t>and</a:t>
            </a:r>
            <a:r>
              <a:rPr lang="ru-RU" b="1" dirty="0"/>
              <a:t> </a:t>
            </a:r>
            <a:r>
              <a:rPr lang="ru-RU" b="1" err="1"/>
              <a:t>the</a:t>
            </a:r>
            <a:r>
              <a:rPr lang="ru-RU" b="1" dirty="0"/>
              <a:t> </a:t>
            </a:r>
            <a:r>
              <a:rPr lang="ru-RU" b="1" err="1"/>
              <a:t>number</a:t>
            </a:r>
            <a:r>
              <a:rPr lang="ru-RU" b="1" dirty="0"/>
              <a:t> </a:t>
            </a:r>
            <a:r>
              <a:rPr lang="ru-RU" b="1" err="1"/>
              <a:t>of</a:t>
            </a:r>
            <a:r>
              <a:rPr lang="ru-RU" b="1" dirty="0"/>
              <a:t> </a:t>
            </a:r>
            <a:r>
              <a:rPr lang="ru-RU" b="1" err="1"/>
              <a:t>successful</a:t>
            </a:r>
            <a:r>
              <a:rPr lang="ru-RU" b="1" dirty="0"/>
              <a:t> </a:t>
            </a:r>
            <a:r>
              <a:rPr lang="ru-RU" b="1" err="1"/>
              <a:t>and</a:t>
            </a:r>
            <a:r>
              <a:rPr lang="ru-RU" b="1" dirty="0"/>
              <a:t> </a:t>
            </a:r>
            <a:r>
              <a:rPr lang="ru-RU" b="1" err="1"/>
              <a:t>unsuccessful</a:t>
            </a:r>
            <a:r>
              <a:rPr lang="ru-RU" b="1" dirty="0"/>
              <a:t> </a:t>
            </a:r>
            <a:r>
              <a:rPr lang="ru-RU" b="1" err="1"/>
              <a:t>landing</a:t>
            </a:r>
            <a:endParaRPr lang="ru-RU" b="1"/>
          </a:p>
        </p:txBody>
      </p:sp>
    </p:spTree>
    <p:custDataLst>
      <p:tags r:id="rId1"/>
    </p:custDataLst>
    <p:extLst>
      <p:ext uri="{BB962C8B-B14F-4D97-AF65-F5344CB8AC3E}">
        <p14:creationId xmlns:p14="http://schemas.microsoft.com/office/powerpoint/2010/main" val="2215908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3FEDD1-21C4-36EC-2730-A9F212B392AC}"/>
              </a:ext>
            </a:extLst>
          </p:cNvPr>
          <p:cNvSpPr>
            <a:spLocks noGrp="1"/>
          </p:cNvSpPr>
          <p:nvPr>
            <p:ph type="title"/>
          </p:nvPr>
        </p:nvSpPr>
        <p:spPr/>
        <p:txBody>
          <a:bodyPr/>
          <a:lstStyle/>
          <a:p>
            <a:r>
              <a:rPr lang="ru-RU" dirty="0" err="1">
                <a:latin typeface="IBM Plex Sans SemiBold"/>
              </a:rPr>
              <a:t>Folium</a:t>
            </a:r>
            <a:r>
              <a:rPr lang="ru-RU" dirty="0">
                <a:latin typeface="IBM Plex Sans SemiBold"/>
              </a:rPr>
              <a:t> </a:t>
            </a:r>
            <a:r>
              <a:rPr lang="ru-RU" dirty="0" err="1">
                <a:latin typeface="IBM Plex Sans SemiBold"/>
              </a:rPr>
              <a:t>Map</a:t>
            </a:r>
            <a:r>
              <a:rPr lang="ru-RU" dirty="0">
                <a:latin typeface="IBM Plex Sans SemiBold"/>
              </a:rPr>
              <a:t> </a:t>
            </a:r>
            <a:r>
              <a:rPr lang="ru-RU" dirty="0" err="1">
                <a:latin typeface="IBM Plex Sans SemiBold"/>
              </a:rPr>
              <a:t>Slides</a:t>
            </a:r>
            <a:endParaRPr lang="ru-RU" dirty="0" err="1"/>
          </a:p>
        </p:txBody>
      </p:sp>
      <p:pic>
        <p:nvPicPr>
          <p:cNvPr id="5" name="Объект 4" descr="Изображение выглядит как карта, текст, атлас&#10;&#10;Автоматически созданное описание">
            <a:extLst>
              <a:ext uri="{FF2B5EF4-FFF2-40B4-BE49-F238E27FC236}">
                <a16:creationId xmlns:a16="http://schemas.microsoft.com/office/drawing/2014/main" id="{847F77DF-3DF1-1048-93B7-F420AC7AAF69}"/>
              </a:ext>
            </a:extLst>
          </p:cNvPr>
          <p:cNvPicPr>
            <a:picLocks noGrp="1" noChangeAspect="1"/>
          </p:cNvPicPr>
          <p:nvPr>
            <p:ph sz="half" idx="1"/>
          </p:nvPr>
        </p:nvPicPr>
        <p:blipFill>
          <a:blip r:embed="rId2"/>
          <a:stretch>
            <a:fillRect/>
          </a:stretch>
        </p:blipFill>
        <p:spPr>
          <a:xfrm>
            <a:off x="461818" y="2567807"/>
            <a:ext cx="5715000" cy="2809968"/>
          </a:xfrm>
        </p:spPr>
      </p:pic>
      <p:pic>
        <p:nvPicPr>
          <p:cNvPr id="6" name="Объект 5" descr="Изображение выглядит как диаграмма, круг, карта&#10;&#10;Автоматически созданное описание">
            <a:extLst>
              <a:ext uri="{FF2B5EF4-FFF2-40B4-BE49-F238E27FC236}">
                <a16:creationId xmlns:a16="http://schemas.microsoft.com/office/drawing/2014/main" id="{E97AFB94-10CF-2F81-A398-80BAB0FC6A75}"/>
              </a:ext>
            </a:extLst>
          </p:cNvPr>
          <p:cNvPicPr>
            <a:picLocks noGrp="1" noChangeAspect="1"/>
          </p:cNvPicPr>
          <p:nvPr>
            <p:ph sz="half" idx="2"/>
          </p:nvPr>
        </p:nvPicPr>
        <p:blipFill>
          <a:blip r:embed="rId3"/>
          <a:stretch>
            <a:fillRect/>
          </a:stretch>
        </p:blipFill>
        <p:spPr>
          <a:xfrm>
            <a:off x="6096000" y="2389720"/>
            <a:ext cx="5634182" cy="3166141"/>
          </a:xfrm>
        </p:spPr>
      </p:pic>
    </p:spTree>
    <p:extLst>
      <p:ext uri="{BB962C8B-B14F-4D97-AF65-F5344CB8AC3E}">
        <p14:creationId xmlns:p14="http://schemas.microsoft.com/office/powerpoint/2010/main" val="4166588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27A2E-C667-F6D3-A1E3-47F70603EAB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539A591-4DF0-3912-FF72-3FD0BD7B9C1F}"/>
              </a:ext>
            </a:extLst>
          </p:cNvPr>
          <p:cNvSpPr>
            <a:spLocks noGrp="1"/>
          </p:cNvSpPr>
          <p:nvPr>
            <p:ph type="title"/>
          </p:nvPr>
        </p:nvSpPr>
        <p:spPr>
          <a:xfrm>
            <a:off x="838200" y="365125"/>
            <a:ext cx="10515600" cy="1325563"/>
          </a:xfrm>
        </p:spPr>
        <p:txBody>
          <a:bodyPr/>
          <a:lstStyle/>
          <a:p>
            <a:r>
              <a:rPr lang="en-US" dirty="0">
                <a:latin typeface="IBM Plex Sans SemiBold"/>
              </a:rPr>
              <a:t>Prediction modes used and best performing model.</a:t>
            </a:r>
            <a:endParaRPr lang="en-US" dirty="0"/>
          </a:p>
        </p:txBody>
      </p:sp>
      <p:pic>
        <p:nvPicPr>
          <p:cNvPr id="2" name="Рисунок 1" descr="Изображение выглядит как текст, снимок экрана&#10;&#10;Автоматически созданное описание">
            <a:extLst>
              <a:ext uri="{FF2B5EF4-FFF2-40B4-BE49-F238E27FC236}">
                <a16:creationId xmlns:a16="http://schemas.microsoft.com/office/drawing/2014/main" id="{353648B4-1BCA-0EF3-4485-5F12537FBF6D}"/>
              </a:ext>
            </a:extLst>
          </p:cNvPr>
          <p:cNvPicPr>
            <a:picLocks noChangeAspect="1"/>
          </p:cNvPicPr>
          <p:nvPr/>
        </p:nvPicPr>
        <p:blipFill>
          <a:blip r:embed="rId3"/>
          <a:stretch>
            <a:fillRect/>
          </a:stretch>
        </p:blipFill>
        <p:spPr>
          <a:xfrm>
            <a:off x="782053" y="1524000"/>
            <a:ext cx="4531895" cy="4114800"/>
          </a:xfrm>
          <a:prstGeom prst="rect">
            <a:avLst/>
          </a:prstGeom>
        </p:spPr>
      </p:pic>
      <p:sp>
        <p:nvSpPr>
          <p:cNvPr id="6" name="Объект 5">
            <a:extLst>
              <a:ext uri="{FF2B5EF4-FFF2-40B4-BE49-F238E27FC236}">
                <a16:creationId xmlns:a16="http://schemas.microsoft.com/office/drawing/2014/main" id="{071EB47F-5B65-9982-076B-FED5C0413E2D}"/>
              </a:ext>
            </a:extLst>
          </p:cNvPr>
          <p:cNvSpPr>
            <a:spLocks noGrp="1"/>
          </p:cNvSpPr>
          <p:nvPr>
            <p:ph sz="half" idx="2"/>
          </p:nvPr>
        </p:nvSpPr>
        <p:spPr/>
        <p:txBody>
          <a:bodyPr vert="horz" lIns="91440" tIns="45720" rIns="91440" bIns="45720" rtlCol="0" anchor="t">
            <a:normAutofit/>
          </a:bodyPr>
          <a:lstStyle/>
          <a:p>
            <a:pPr marL="0" indent="0">
              <a:buNone/>
            </a:pPr>
            <a:r>
              <a:rPr lang="ru-RU" dirty="0" err="1">
                <a:latin typeface="IBM Plex Sans"/>
              </a:rPr>
              <a:t>Performed</a:t>
            </a:r>
            <a:r>
              <a:rPr lang="ru-RU" dirty="0">
                <a:latin typeface="IBM Plex Sans"/>
              </a:rPr>
              <a:t> </a:t>
            </a:r>
            <a:r>
              <a:rPr lang="ru-RU" dirty="0" err="1">
                <a:latin typeface="IBM Plex Sans"/>
              </a:rPr>
              <a:t>method</a:t>
            </a:r>
            <a:r>
              <a:rPr lang="ru-RU" dirty="0">
                <a:latin typeface="IBM Plex Sans"/>
              </a:rPr>
              <a:t> </a:t>
            </a:r>
            <a:r>
              <a:rPr lang="ru-RU" dirty="0" err="1">
                <a:latin typeface="IBM Plex Sans"/>
              </a:rPr>
              <a:t>score</a:t>
            </a:r>
            <a:r>
              <a:rPr lang="ru-RU" dirty="0">
                <a:latin typeface="IBM Plex Sans"/>
              </a:rPr>
              <a:t> </a:t>
            </a:r>
            <a:r>
              <a:rPr lang="ru-RU" dirty="0" err="1">
                <a:latin typeface="IBM Plex Sans"/>
              </a:rPr>
              <a:t>to</a:t>
            </a:r>
            <a:r>
              <a:rPr lang="ru-RU" dirty="0">
                <a:latin typeface="IBM Plex Sans"/>
              </a:rPr>
              <a:t> </a:t>
            </a:r>
            <a:r>
              <a:rPr lang="ru-RU" dirty="0" err="1">
                <a:latin typeface="IBM Plex Sans"/>
              </a:rPr>
              <a:t>analyse</a:t>
            </a:r>
            <a:r>
              <a:rPr lang="ru-RU" dirty="0">
                <a:latin typeface="IBM Plex Sans"/>
              </a:rPr>
              <a:t> </a:t>
            </a:r>
            <a:r>
              <a:rPr lang="ru-RU" dirty="0" err="1">
                <a:latin typeface="IBM Plex Sans"/>
              </a:rPr>
              <a:t>and</a:t>
            </a:r>
            <a:r>
              <a:rPr lang="ru-RU" dirty="0">
                <a:latin typeface="IBM Plex Sans"/>
              </a:rPr>
              <a:t> </a:t>
            </a:r>
            <a:r>
              <a:rPr lang="ru-RU" dirty="0" err="1">
                <a:latin typeface="IBM Plex Sans"/>
              </a:rPr>
              <a:t>build</a:t>
            </a:r>
            <a:r>
              <a:rPr lang="ru-RU" dirty="0">
                <a:latin typeface="IBM Plex Sans"/>
              </a:rPr>
              <a:t> </a:t>
            </a:r>
            <a:r>
              <a:rPr lang="ru-RU" dirty="0" err="1">
                <a:latin typeface="IBM Plex Sans"/>
              </a:rPr>
              <a:t>test</a:t>
            </a:r>
            <a:r>
              <a:rPr lang="ru-RU" dirty="0">
                <a:latin typeface="IBM Plex Sans"/>
              </a:rPr>
              <a:t> </a:t>
            </a:r>
            <a:r>
              <a:rPr lang="ru-RU" dirty="0" err="1">
                <a:latin typeface="IBM Plex Sans"/>
              </a:rPr>
              <a:t>and</a:t>
            </a:r>
            <a:r>
              <a:rPr lang="ru-RU" dirty="0">
                <a:latin typeface="IBM Plex Sans"/>
              </a:rPr>
              <a:t> </a:t>
            </a:r>
            <a:r>
              <a:rPr lang="ru-RU" dirty="0" err="1">
                <a:latin typeface="IBM Plex Sans"/>
              </a:rPr>
              <a:t>train</a:t>
            </a:r>
            <a:r>
              <a:rPr lang="ru-RU" dirty="0">
                <a:latin typeface="IBM Plex Sans"/>
              </a:rPr>
              <a:t> </a:t>
            </a:r>
            <a:r>
              <a:rPr lang="ru-RU" dirty="0" err="1">
                <a:latin typeface="IBM Plex Sans"/>
              </a:rPr>
              <a:t>models</a:t>
            </a:r>
            <a:r>
              <a:rPr lang="ru-RU" dirty="0">
                <a:latin typeface="IBM Plex Sans"/>
              </a:rPr>
              <a:t> </a:t>
            </a:r>
            <a:r>
              <a:rPr lang="ru-RU" dirty="0" err="1">
                <a:latin typeface="IBM Plex Sans"/>
              </a:rPr>
              <a:t>using</a:t>
            </a:r>
            <a:r>
              <a:rPr lang="ru-RU" dirty="0">
                <a:latin typeface="IBM Plex Sans"/>
              </a:rPr>
              <a:t> </a:t>
            </a:r>
            <a:r>
              <a:rPr lang="ru-RU" dirty="0" err="1">
                <a:latin typeface="IBM Plex Sans"/>
              </a:rPr>
              <a:t>logreg</a:t>
            </a:r>
            <a:r>
              <a:rPr lang="ru-RU" dirty="0">
                <a:latin typeface="IBM Plex Sans"/>
              </a:rPr>
              <a:t> </a:t>
            </a:r>
            <a:r>
              <a:rPr lang="ru-RU" dirty="0" err="1">
                <a:latin typeface="IBM Plex Sans"/>
              </a:rPr>
              <a:t>to</a:t>
            </a:r>
            <a:r>
              <a:rPr lang="ru-RU" dirty="0">
                <a:latin typeface="IBM Plex Sans"/>
              </a:rPr>
              <a:t> </a:t>
            </a:r>
            <a:r>
              <a:rPr lang="ru-RU" dirty="0" err="1">
                <a:latin typeface="IBM Plex Sans"/>
              </a:rPr>
              <a:t>the</a:t>
            </a:r>
            <a:r>
              <a:rPr lang="ru-RU" dirty="0">
                <a:latin typeface="IBM Plex Sans"/>
              </a:rPr>
              <a:t> </a:t>
            </a:r>
            <a:r>
              <a:rPr lang="ru-RU" dirty="0" err="1">
                <a:latin typeface="IBM Plex Sans"/>
              </a:rPr>
              <a:t>dataset</a:t>
            </a:r>
          </a:p>
          <a:p>
            <a:pPr marL="0" indent="0" algn="ctr">
              <a:buNone/>
            </a:pPr>
            <a:r>
              <a:rPr lang="ru-RU" b="1" dirty="0">
                <a:latin typeface="IBM Plex Sans"/>
              </a:rPr>
              <a:t>Model </a:t>
            </a:r>
            <a:r>
              <a:rPr lang="ru-RU" b="1" err="1">
                <a:latin typeface="IBM Plex Sans"/>
              </a:rPr>
              <a:t>accuracy</a:t>
            </a:r>
            <a:r>
              <a:rPr lang="ru-RU" b="1" dirty="0">
                <a:latin typeface="IBM Plex Sans"/>
              </a:rPr>
              <a:t> </a:t>
            </a:r>
            <a:r>
              <a:rPr lang="ru-RU" b="1" err="1">
                <a:latin typeface="IBM Plex Sans"/>
              </a:rPr>
              <a:t>is</a:t>
            </a:r>
            <a:r>
              <a:rPr lang="ru-RU" b="1" dirty="0">
                <a:latin typeface="IBM Plex Sans"/>
              </a:rPr>
              <a:t> 83%</a:t>
            </a:r>
            <a:endParaRPr lang="ru-RU" b="1" dirty="0"/>
          </a:p>
        </p:txBody>
      </p:sp>
    </p:spTree>
    <p:custDataLst>
      <p:tags r:id="rId1"/>
    </p:custDataLst>
    <p:extLst>
      <p:ext uri="{BB962C8B-B14F-4D97-AF65-F5344CB8AC3E}">
        <p14:creationId xmlns:p14="http://schemas.microsoft.com/office/powerpoint/2010/main" val="3684467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7BF14-48B4-018D-63EE-DF24A5A8C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444DA4-C4B2-2A92-8A96-C527D8D026A7}"/>
              </a:ext>
            </a:extLst>
          </p:cNvPr>
          <p:cNvSpPr>
            <a:spLocks noGrp="1"/>
          </p:cNvSpPr>
          <p:nvPr>
            <p:ph type="title"/>
          </p:nvPr>
        </p:nvSpPr>
        <p:spPr>
          <a:xfrm>
            <a:off x="838200" y="365125"/>
            <a:ext cx="10515600" cy="1325563"/>
          </a:xfrm>
        </p:spPr>
        <p:txBody>
          <a:bodyPr>
            <a:normAutofit/>
          </a:bodyPr>
          <a:lstStyle/>
          <a:p>
            <a:r>
              <a:rPr lang="en-US" sz="2800" dirty="0">
                <a:latin typeface="IBM Plex Sans SemiBold"/>
              </a:rPr>
              <a:t>SVM model performance </a:t>
            </a:r>
            <a:endParaRPr lang="en-US" sz="2800" dirty="0"/>
          </a:p>
        </p:txBody>
      </p:sp>
      <p:sp>
        <p:nvSpPr>
          <p:cNvPr id="4" name="Content Placeholder 3">
            <a:extLst>
              <a:ext uri="{FF2B5EF4-FFF2-40B4-BE49-F238E27FC236}">
                <a16:creationId xmlns:a16="http://schemas.microsoft.com/office/drawing/2014/main" id="{D2166E7F-5223-7C98-EBC0-E8FA35940F98}"/>
              </a:ext>
            </a:extLst>
          </p:cNvPr>
          <p:cNvSpPr>
            <a:spLocks noGrp="1"/>
          </p:cNvSpPr>
          <p:nvPr>
            <p:ph sz="half" idx="2"/>
          </p:nvPr>
        </p:nvSpPr>
        <p:spPr>
          <a:xfrm>
            <a:off x="6172200" y="1470025"/>
            <a:ext cx="5181600" cy="4351338"/>
          </a:xfrm>
        </p:spPr>
        <p:txBody>
          <a:bodyPr vert="horz" lIns="91440" tIns="45720" rIns="91440" bIns="45720" rtlCol="0" anchor="t">
            <a:normAutofit/>
          </a:bodyPr>
          <a:lstStyle/>
          <a:p>
            <a:pPr marL="0" indent="0" algn="ctr">
              <a:buNone/>
            </a:pPr>
            <a:r>
              <a:rPr lang="en-US" b="1" dirty="0">
                <a:latin typeface="IBM Plex Sans"/>
              </a:rPr>
              <a:t>Accuracy of the SVM model is 83%</a:t>
            </a:r>
            <a:endParaRPr lang="en-US" b="1" dirty="0"/>
          </a:p>
        </p:txBody>
      </p:sp>
      <p:pic>
        <p:nvPicPr>
          <p:cNvPr id="5" name="Рисунок 4" descr="Изображение выглядит как текст, снимок экрана, Прямоугольник, дизайн&#10;&#10;Автоматически созданное описание">
            <a:extLst>
              <a:ext uri="{FF2B5EF4-FFF2-40B4-BE49-F238E27FC236}">
                <a16:creationId xmlns:a16="http://schemas.microsoft.com/office/drawing/2014/main" id="{8928137C-7BD6-C8AC-9DB1-F2ACA33B2DCB}"/>
              </a:ext>
            </a:extLst>
          </p:cNvPr>
          <p:cNvPicPr>
            <a:picLocks noChangeAspect="1"/>
          </p:cNvPicPr>
          <p:nvPr/>
        </p:nvPicPr>
        <p:blipFill>
          <a:blip r:embed="rId3"/>
          <a:stretch>
            <a:fillRect/>
          </a:stretch>
        </p:blipFill>
        <p:spPr>
          <a:xfrm>
            <a:off x="986857" y="1473200"/>
            <a:ext cx="4757286" cy="4114800"/>
          </a:xfrm>
          <a:prstGeom prst="rect">
            <a:avLst/>
          </a:prstGeom>
        </p:spPr>
      </p:pic>
    </p:spTree>
    <p:custDataLst>
      <p:tags r:id="rId1"/>
    </p:custDataLst>
    <p:extLst>
      <p:ext uri="{BB962C8B-B14F-4D97-AF65-F5344CB8AC3E}">
        <p14:creationId xmlns:p14="http://schemas.microsoft.com/office/powerpoint/2010/main" val="3701288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A0F35-C02C-0C12-3664-049CAC5AFA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0B430B-2D6C-26E3-5D00-4D061A250E06}"/>
              </a:ext>
            </a:extLst>
          </p:cNvPr>
          <p:cNvSpPr>
            <a:spLocks noGrp="1"/>
          </p:cNvSpPr>
          <p:nvPr>
            <p:ph type="title"/>
          </p:nvPr>
        </p:nvSpPr>
        <p:spPr>
          <a:xfrm>
            <a:off x="862584" y="428768"/>
            <a:ext cx="10515600" cy="1325563"/>
          </a:xfrm>
        </p:spPr>
        <p:txBody>
          <a:bodyPr/>
          <a:lstStyle/>
          <a:p>
            <a:r>
              <a:rPr lang="en-US" dirty="0">
                <a:latin typeface="IBM Plex Sans SemiBold"/>
              </a:rPr>
              <a:t>KNN model prediction</a:t>
            </a:r>
            <a:endParaRPr lang="en-US" dirty="0"/>
          </a:p>
        </p:txBody>
      </p:sp>
      <p:sp>
        <p:nvSpPr>
          <p:cNvPr id="4" name="Content Placeholder 3">
            <a:extLst>
              <a:ext uri="{FF2B5EF4-FFF2-40B4-BE49-F238E27FC236}">
                <a16:creationId xmlns:a16="http://schemas.microsoft.com/office/drawing/2014/main" id="{30E0AA0B-A66B-F896-65D9-69DDA700D8E7}"/>
              </a:ext>
            </a:extLst>
          </p:cNvPr>
          <p:cNvSpPr>
            <a:spLocks noGrp="1"/>
          </p:cNvSpPr>
          <p:nvPr>
            <p:ph sz="half" idx="2"/>
          </p:nvPr>
        </p:nvSpPr>
        <p:spPr>
          <a:xfrm>
            <a:off x="6121400" y="1825625"/>
            <a:ext cx="5326842" cy="501939"/>
          </a:xfrm>
        </p:spPr>
        <p:txBody>
          <a:bodyPr vert="horz" lIns="91440" tIns="45720" rIns="91440" bIns="45720" rtlCol="0" anchor="t">
            <a:normAutofit fontScale="77500" lnSpcReduction="20000"/>
          </a:bodyPr>
          <a:lstStyle/>
          <a:p>
            <a:pPr marL="0" indent="0" algn="ctr">
              <a:buNone/>
            </a:pPr>
            <a:r>
              <a:rPr lang="en-US" b="1" dirty="0">
                <a:latin typeface="IBM Plex Sans"/>
              </a:rPr>
              <a:t>The accuracy of the KNN model is 83%</a:t>
            </a:r>
            <a:endParaRPr lang="en-US" b="1" dirty="0"/>
          </a:p>
        </p:txBody>
      </p:sp>
      <p:pic>
        <p:nvPicPr>
          <p:cNvPr id="9" name="Объект 8" descr="Изображение выглядит как текст, снимок экрана, диаграмма, дизайн&#10;&#10;Автоматически созданное описание">
            <a:extLst>
              <a:ext uri="{FF2B5EF4-FFF2-40B4-BE49-F238E27FC236}">
                <a16:creationId xmlns:a16="http://schemas.microsoft.com/office/drawing/2014/main" id="{B419D86E-DA64-4742-01C0-91D4CE611109}"/>
              </a:ext>
            </a:extLst>
          </p:cNvPr>
          <p:cNvPicPr>
            <a:picLocks noGrp="1" noChangeAspect="1"/>
          </p:cNvPicPr>
          <p:nvPr>
            <p:ph sz="half" idx="1"/>
          </p:nvPr>
        </p:nvPicPr>
        <p:blipFill>
          <a:blip r:embed="rId3"/>
          <a:stretch>
            <a:fillRect/>
          </a:stretch>
        </p:blipFill>
        <p:spPr>
          <a:xfrm>
            <a:off x="746656" y="1828800"/>
            <a:ext cx="5364688" cy="4114800"/>
          </a:xfrm>
        </p:spPr>
      </p:pic>
    </p:spTree>
    <p:custDataLst>
      <p:tags r:id="rId1"/>
    </p:custDataLst>
    <p:extLst>
      <p:ext uri="{BB962C8B-B14F-4D97-AF65-F5344CB8AC3E}">
        <p14:creationId xmlns:p14="http://schemas.microsoft.com/office/powerpoint/2010/main" val="1502887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A6A9C-70D0-119E-38BE-1738DA5AD3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797E2B-01DB-9C21-4CF2-1586AB1C34C4}"/>
              </a:ext>
            </a:extLst>
          </p:cNvPr>
          <p:cNvSpPr>
            <a:spLocks noGrp="1"/>
          </p:cNvSpPr>
          <p:nvPr>
            <p:ph type="title"/>
          </p:nvPr>
        </p:nvSpPr>
        <p:spPr>
          <a:xfrm>
            <a:off x="838200" y="365125"/>
            <a:ext cx="10515600" cy="1325563"/>
          </a:xfrm>
        </p:spPr>
        <p:txBody>
          <a:bodyPr anchor="ctr">
            <a:normAutofit/>
          </a:bodyPr>
          <a:lstStyle/>
          <a:p>
            <a:r>
              <a:rPr lang="en-US"/>
              <a:t>Methods performed the best</a:t>
            </a:r>
            <a:endParaRPr lang="ru-RU" dirty="0"/>
          </a:p>
        </p:txBody>
      </p:sp>
      <p:pic>
        <p:nvPicPr>
          <p:cNvPr id="7" name="Объект 6" descr="Изображение выглядит как текст, снимок экрана, Шрифт&#10;&#10;Автоматически созданное описание">
            <a:extLst>
              <a:ext uri="{FF2B5EF4-FFF2-40B4-BE49-F238E27FC236}">
                <a16:creationId xmlns:a16="http://schemas.microsoft.com/office/drawing/2014/main" id="{6B80B273-441D-FB40-7E29-3AA5EE2B7B77}"/>
              </a:ext>
            </a:extLst>
          </p:cNvPr>
          <p:cNvPicPr>
            <a:picLocks noGrp="1" noChangeAspect="1"/>
          </p:cNvPicPr>
          <p:nvPr>
            <p:ph sz="half" idx="1"/>
          </p:nvPr>
        </p:nvPicPr>
        <p:blipFill>
          <a:blip r:embed="rId3"/>
          <a:stretch>
            <a:fillRect/>
          </a:stretch>
        </p:blipFill>
        <p:spPr>
          <a:xfrm>
            <a:off x="838200" y="2862834"/>
            <a:ext cx="5181600" cy="2046731"/>
          </a:xfrm>
          <a:noFill/>
        </p:spPr>
      </p:pic>
      <p:sp>
        <p:nvSpPr>
          <p:cNvPr id="4" name="Content Placeholder 3">
            <a:extLst>
              <a:ext uri="{FF2B5EF4-FFF2-40B4-BE49-F238E27FC236}">
                <a16:creationId xmlns:a16="http://schemas.microsoft.com/office/drawing/2014/main" id="{D327B10A-E9C3-5B71-0345-782E28BDB37C}"/>
              </a:ext>
            </a:extLst>
          </p:cNvPr>
          <p:cNvSpPr>
            <a:spLocks noGrp="1"/>
          </p:cNvSpPr>
          <p:nvPr>
            <p:ph sz="half" idx="2"/>
          </p:nvPr>
        </p:nvSpPr>
        <p:spPr>
          <a:xfrm>
            <a:off x="6172200" y="1600200"/>
            <a:ext cx="5181600" cy="4572000"/>
          </a:xfrm>
        </p:spPr>
        <p:txBody>
          <a:bodyPr vert="horz" lIns="91440" tIns="45720" rIns="91440" bIns="45720" rtlCol="0" anchor="t">
            <a:normAutofit/>
          </a:bodyPr>
          <a:lstStyle/>
          <a:p>
            <a:pPr marL="0" indent="0" algn="ctr">
              <a:buNone/>
            </a:pPr>
            <a:r>
              <a:rPr lang="en-US" dirty="0">
                <a:latin typeface="IBM Plex Sans"/>
              </a:rPr>
              <a:t>The best model which can </a:t>
            </a:r>
            <a:r>
              <a:rPr lang="en-US" dirty="0" err="1">
                <a:latin typeface="IBM Plex Sans"/>
              </a:rPr>
              <a:t>perfor</a:t>
            </a:r>
            <a:r>
              <a:rPr lang="en-US" dirty="0">
                <a:latin typeface="IBM Plex Sans"/>
              </a:rPr>
              <a:t> successful landing of the rocket booster is </a:t>
            </a:r>
            <a:r>
              <a:rPr lang="en-US" dirty="0" err="1">
                <a:latin typeface="IBM Plex Sans"/>
              </a:rPr>
              <a:t>Decigion</a:t>
            </a:r>
            <a:r>
              <a:rPr lang="en-US" dirty="0">
                <a:latin typeface="IBM Plex Sans"/>
              </a:rPr>
              <a:t> Tree with the accuracy 90% of prediction.</a:t>
            </a:r>
            <a:endParaRPr lang="ru-RU" dirty="0"/>
          </a:p>
          <a:p>
            <a:pPr marL="0" indent="0">
              <a:buNone/>
            </a:pPr>
            <a:endParaRPr lang="en-US" dirty="0"/>
          </a:p>
        </p:txBody>
      </p:sp>
    </p:spTree>
    <p:custDataLst>
      <p:tags r:id="rId1"/>
    </p:custDataLst>
    <p:extLst>
      <p:ext uri="{BB962C8B-B14F-4D97-AF65-F5344CB8AC3E}">
        <p14:creationId xmlns:p14="http://schemas.microsoft.com/office/powerpoint/2010/main" val="3188125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8291F-E27C-74F8-33D3-FF131FC96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BB7D73-872E-CFE8-1C38-8422F383863C}"/>
              </a:ext>
            </a:extLst>
          </p:cNvPr>
          <p:cNvSpPr>
            <a:spLocks noGrp="1"/>
          </p:cNvSpPr>
          <p:nvPr>
            <p:ph type="title"/>
          </p:nvPr>
        </p:nvSpPr>
        <p:spPr>
          <a:xfrm>
            <a:off x="838200" y="365125"/>
            <a:ext cx="10515600" cy="1325563"/>
          </a:xfrm>
        </p:spPr>
        <p:txBody>
          <a:bodyPr anchor="ctr">
            <a:normAutofit/>
          </a:bodyPr>
          <a:lstStyle/>
          <a:p>
            <a:r>
              <a:rPr lang="en-US" dirty="0">
                <a:latin typeface="IBM Plex Sans SemiBold"/>
              </a:rPr>
              <a:t>DASHBOARD app with </a:t>
            </a:r>
            <a:r>
              <a:rPr lang="en-US" dirty="0" err="1">
                <a:latin typeface="IBM Plex Sans SemiBold"/>
              </a:rPr>
              <a:t>Plotly</a:t>
            </a:r>
            <a:r>
              <a:rPr lang="en-US" dirty="0">
                <a:latin typeface="IBM Plex Sans SemiBold"/>
              </a:rPr>
              <a:t> Dash</a:t>
            </a:r>
            <a:endParaRPr lang="en-US" dirty="0"/>
          </a:p>
        </p:txBody>
      </p:sp>
      <p:sp>
        <p:nvSpPr>
          <p:cNvPr id="3" name="Content Placeholder 2">
            <a:extLst>
              <a:ext uri="{FF2B5EF4-FFF2-40B4-BE49-F238E27FC236}">
                <a16:creationId xmlns:a16="http://schemas.microsoft.com/office/drawing/2014/main" id="{25C64183-B387-01E7-21BA-4DA6B1F51815}"/>
              </a:ext>
            </a:extLst>
          </p:cNvPr>
          <p:cNvSpPr txBox="1">
            <a:spLocks/>
          </p:cNvSpPr>
          <p:nvPr/>
        </p:nvSpPr>
        <p:spPr>
          <a:xfrm>
            <a:off x="4285075" y="5428209"/>
            <a:ext cx="7057180" cy="756604"/>
          </a:xfrm>
          <a:prstGeom prst="ellipse">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latin typeface="IBM Plex Sans"/>
              </a:rPr>
              <a:t>https://github.com/AlexYusyuk/IBM-Applied-Data-Science-Capstone/blob/main/Spacex%20Dash%20App.ipynb</a:t>
            </a:r>
            <a:endParaRPr lang="ru-RU" sz="1800" dirty="0"/>
          </a:p>
        </p:txBody>
      </p:sp>
      <p:pic>
        <p:nvPicPr>
          <p:cNvPr id="4" name="Picture 3">
            <a:extLst>
              <a:ext uri="{FF2B5EF4-FFF2-40B4-BE49-F238E27FC236}">
                <a16:creationId xmlns:a16="http://schemas.microsoft.com/office/drawing/2014/main" id="{A79822F7-4A79-5E92-9C6D-8A9769182E2E}"/>
              </a:ext>
            </a:extLst>
          </p:cNvPr>
          <p:cNvPicPr>
            <a:picLocks noChangeAspect="1"/>
          </p:cNvPicPr>
          <p:nvPr/>
        </p:nvPicPr>
        <p:blipFill>
          <a:blip r:embed="rId3"/>
          <a:stretch>
            <a:fillRect/>
          </a:stretch>
        </p:blipFill>
        <p:spPr>
          <a:xfrm>
            <a:off x="1077475" y="1901819"/>
            <a:ext cx="3054361" cy="3054361"/>
          </a:xfrm>
          <a:prstGeom prst="rect">
            <a:avLst/>
          </a:prstGeom>
        </p:spPr>
      </p:pic>
      <p:sp>
        <p:nvSpPr>
          <p:cNvPr id="5" name="TextBox 4">
            <a:extLst>
              <a:ext uri="{FF2B5EF4-FFF2-40B4-BE49-F238E27FC236}">
                <a16:creationId xmlns:a16="http://schemas.microsoft.com/office/drawing/2014/main" id="{A89D5A5D-60BA-92AA-7036-A6F37D4BC2A4}"/>
              </a:ext>
            </a:extLst>
          </p:cNvPr>
          <p:cNvSpPr txBox="1"/>
          <p:nvPr/>
        </p:nvSpPr>
        <p:spPr>
          <a:xfrm>
            <a:off x="3856182" y="1905000"/>
            <a:ext cx="7492999"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ru-RU" err="1"/>
              <a:t>Dashboard</a:t>
            </a:r>
            <a:r>
              <a:rPr lang="ru-RU" dirty="0"/>
              <a:t> </a:t>
            </a:r>
            <a:r>
              <a:rPr lang="ru-RU" err="1"/>
              <a:t>has</a:t>
            </a:r>
            <a:r>
              <a:rPr lang="ru-RU" dirty="0"/>
              <a:t> </a:t>
            </a:r>
            <a:r>
              <a:rPr lang="ru-RU" err="1"/>
              <a:t>dropdown</a:t>
            </a:r>
            <a:r>
              <a:rPr lang="ru-RU" dirty="0"/>
              <a:t>, </a:t>
            </a:r>
            <a:r>
              <a:rPr lang="ru-RU" err="1"/>
              <a:t>pie</a:t>
            </a:r>
            <a:r>
              <a:rPr lang="ru-RU" dirty="0"/>
              <a:t> </a:t>
            </a:r>
            <a:r>
              <a:rPr lang="ru-RU" err="1"/>
              <a:t>chart</a:t>
            </a:r>
            <a:r>
              <a:rPr lang="ru-RU" dirty="0"/>
              <a:t>, </a:t>
            </a:r>
            <a:r>
              <a:rPr lang="ru-RU" err="1"/>
              <a:t>rangeslider</a:t>
            </a:r>
            <a:r>
              <a:rPr lang="ru-RU" dirty="0"/>
              <a:t> </a:t>
            </a:r>
            <a:r>
              <a:rPr lang="ru-RU" err="1"/>
              <a:t>and</a:t>
            </a:r>
            <a:r>
              <a:rPr lang="ru-RU" dirty="0"/>
              <a:t> </a:t>
            </a:r>
            <a:r>
              <a:rPr lang="ru-RU" err="1"/>
              <a:t>scatter</a:t>
            </a:r>
            <a:r>
              <a:rPr lang="ru-RU" dirty="0"/>
              <a:t> </a:t>
            </a:r>
            <a:r>
              <a:rPr lang="ru-RU" err="1"/>
              <a:t>plot</a:t>
            </a:r>
            <a:r>
              <a:rPr lang="ru-RU" dirty="0"/>
              <a:t> </a:t>
            </a:r>
            <a:r>
              <a:rPr lang="ru-RU" err="1"/>
              <a:t>components</a:t>
            </a:r>
            <a:endParaRPr lang="ru-RU" dirty="0" err="1"/>
          </a:p>
          <a:p>
            <a:pPr marL="742950" lvl="1" indent="-285750">
              <a:buFont typeface="Courier New"/>
              <a:buChar char="o"/>
            </a:pPr>
            <a:r>
              <a:rPr lang="ru-RU" err="1"/>
              <a:t>Dropdown</a:t>
            </a:r>
            <a:r>
              <a:rPr lang="ru-RU" dirty="0"/>
              <a:t> </a:t>
            </a:r>
            <a:r>
              <a:rPr lang="ru-RU" err="1"/>
              <a:t>allows</a:t>
            </a:r>
            <a:r>
              <a:rPr lang="ru-RU" dirty="0"/>
              <a:t> a </a:t>
            </a:r>
            <a:r>
              <a:rPr lang="ru-RU" err="1"/>
              <a:t>user</a:t>
            </a:r>
            <a:r>
              <a:rPr lang="ru-RU" dirty="0"/>
              <a:t> </a:t>
            </a:r>
            <a:r>
              <a:rPr lang="ru-RU" err="1"/>
              <a:t>to</a:t>
            </a:r>
            <a:r>
              <a:rPr lang="ru-RU" dirty="0"/>
              <a:t> </a:t>
            </a:r>
            <a:r>
              <a:rPr lang="ru-RU" err="1"/>
              <a:t>choose</a:t>
            </a:r>
            <a:r>
              <a:rPr lang="ru-RU" dirty="0"/>
              <a:t> </a:t>
            </a:r>
            <a:r>
              <a:rPr lang="ru-RU" err="1"/>
              <a:t>the</a:t>
            </a:r>
            <a:r>
              <a:rPr lang="ru-RU" dirty="0"/>
              <a:t> </a:t>
            </a:r>
            <a:r>
              <a:rPr lang="ru-RU" err="1"/>
              <a:t>launch</a:t>
            </a:r>
            <a:r>
              <a:rPr lang="ru-RU" dirty="0"/>
              <a:t> </a:t>
            </a:r>
            <a:r>
              <a:rPr lang="ru-RU" err="1"/>
              <a:t>site</a:t>
            </a:r>
            <a:r>
              <a:rPr lang="ru-RU" dirty="0"/>
              <a:t> </a:t>
            </a:r>
            <a:r>
              <a:rPr lang="ru-RU" err="1"/>
              <a:t>or</a:t>
            </a:r>
            <a:r>
              <a:rPr lang="ru-RU" dirty="0"/>
              <a:t> </a:t>
            </a:r>
            <a:r>
              <a:rPr lang="ru-RU" err="1"/>
              <a:t>all</a:t>
            </a:r>
            <a:r>
              <a:rPr lang="ru-RU" dirty="0"/>
              <a:t> </a:t>
            </a:r>
            <a:r>
              <a:rPr lang="ru-RU" err="1"/>
              <a:t>launch</a:t>
            </a:r>
            <a:r>
              <a:rPr lang="ru-RU" dirty="0"/>
              <a:t> </a:t>
            </a:r>
            <a:r>
              <a:rPr lang="ru-RU" err="1"/>
              <a:t>sites</a:t>
            </a:r>
            <a:endParaRPr lang="ru-RU"/>
          </a:p>
          <a:p>
            <a:pPr marL="742950" lvl="1" indent="-285750">
              <a:buFont typeface="Courier New"/>
              <a:buChar char="o"/>
            </a:pPr>
            <a:r>
              <a:rPr lang="ru-RU" dirty="0"/>
              <a:t>Pie </a:t>
            </a:r>
            <a:r>
              <a:rPr lang="ru-RU" dirty="0" err="1"/>
              <a:t>chart</a:t>
            </a:r>
            <a:r>
              <a:rPr lang="ru-RU" dirty="0"/>
              <a:t> </a:t>
            </a:r>
            <a:r>
              <a:rPr lang="ru-RU" dirty="0" err="1"/>
              <a:t>shows</a:t>
            </a:r>
            <a:r>
              <a:rPr lang="ru-RU" dirty="0"/>
              <a:t> </a:t>
            </a:r>
            <a:r>
              <a:rPr lang="ru-RU" dirty="0" err="1"/>
              <a:t>the</a:t>
            </a:r>
            <a:r>
              <a:rPr lang="ru-RU" dirty="0"/>
              <a:t> </a:t>
            </a:r>
            <a:r>
              <a:rPr lang="ru-RU" dirty="0" err="1"/>
              <a:t>total</a:t>
            </a:r>
            <a:r>
              <a:rPr lang="ru-RU" dirty="0"/>
              <a:t> </a:t>
            </a:r>
            <a:r>
              <a:rPr lang="ru-RU" dirty="0" err="1"/>
              <a:t>success</a:t>
            </a:r>
            <a:r>
              <a:rPr lang="ru-RU" dirty="0"/>
              <a:t> </a:t>
            </a:r>
            <a:r>
              <a:rPr lang="ru-RU" dirty="0" err="1"/>
              <a:t>and</a:t>
            </a:r>
            <a:r>
              <a:rPr lang="ru-RU" dirty="0"/>
              <a:t> </a:t>
            </a:r>
            <a:r>
              <a:rPr lang="ru-RU" dirty="0" err="1"/>
              <a:t>the</a:t>
            </a:r>
            <a:r>
              <a:rPr lang="ru-RU" dirty="0"/>
              <a:t> </a:t>
            </a:r>
            <a:r>
              <a:rPr lang="ru-RU" dirty="0" err="1"/>
              <a:t>total</a:t>
            </a:r>
            <a:r>
              <a:rPr lang="ru-RU" dirty="0"/>
              <a:t> </a:t>
            </a:r>
            <a:r>
              <a:rPr lang="ru-RU" dirty="0" err="1"/>
              <a:t>failure</a:t>
            </a:r>
            <a:r>
              <a:rPr lang="ru-RU" dirty="0"/>
              <a:t> </a:t>
            </a:r>
            <a:r>
              <a:rPr lang="ru-RU" dirty="0" err="1"/>
              <a:t>for</a:t>
            </a:r>
            <a:r>
              <a:rPr lang="ru-RU" dirty="0"/>
              <a:t> </a:t>
            </a:r>
            <a:r>
              <a:rPr lang="ru-RU" dirty="0" err="1"/>
              <a:t>the</a:t>
            </a:r>
            <a:r>
              <a:rPr lang="ru-RU" dirty="0"/>
              <a:t> </a:t>
            </a:r>
            <a:r>
              <a:rPr lang="ru-RU" dirty="0" err="1"/>
              <a:t>launch</a:t>
            </a:r>
            <a:r>
              <a:rPr lang="ru-RU" dirty="0"/>
              <a:t> </a:t>
            </a:r>
            <a:r>
              <a:rPr lang="ru-RU" dirty="0" err="1"/>
              <a:t>site</a:t>
            </a:r>
            <a:r>
              <a:rPr lang="ru-RU" dirty="0"/>
              <a:t> </a:t>
            </a:r>
            <a:r>
              <a:rPr lang="ru-RU" dirty="0" err="1"/>
              <a:t>chosen</a:t>
            </a:r>
            <a:r>
              <a:rPr lang="ru-RU" dirty="0"/>
              <a:t> </a:t>
            </a:r>
            <a:r>
              <a:rPr lang="ru-RU" dirty="0" err="1"/>
              <a:t>with</a:t>
            </a:r>
            <a:r>
              <a:rPr lang="ru-RU" dirty="0"/>
              <a:t> </a:t>
            </a:r>
            <a:r>
              <a:rPr lang="ru-RU" dirty="0" err="1"/>
              <a:t>the</a:t>
            </a:r>
            <a:r>
              <a:rPr lang="ru-RU" dirty="0"/>
              <a:t> </a:t>
            </a:r>
            <a:r>
              <a:rPr lang="ru-RU" dirty="0" err="1"/>
              <a:t>dropdown</a:t>
            </a:r>
            <a:r>
              <a:rPr lang="ru-RU" dirty="0"/>
              <a:t> </a:t>
            </a:r>
            <a:r>
              <a:rPr lang="ru-RU" dirty="0" err="1"/>
              <a:t>component</a:t>
            </a:r>
          </a:p>
          <a:p>
            <a:pPr marL="742950" lvl="1" indent="-285750">
              <a:buFont typeface="Courier New"/>
              <a:buChar char="o"/>
            </a:pPr>
            <a:r>
              <a:rPr lang="ru-RU" dirty="0" err="1"/>
              <a:t>Rangeslider</a:t>
            </a:r>
            <a:r>
              <a:rPr lang="ru-RU" dirty="0"/>
              <a:t> </a:t>
            </a:r>
            <a:r>
              <a:rPr lang="ru-RU" dirty="0" err="1"/>
              <a:t>allows</a:t>
            </a:r>
            <a:r>
              <a:rPr lang="ru-RU" dirty="0"/>
              <a:t> a </a:t>
            </a:r>
            <a:r>
              <a:rPr lang="ru-RU" dirty="0" err="1"/>
              <a:t>user</a:t>
            </a:r>
            <a:r>
              <a:rPr lang="ru-RU" dirty="0"/>
              <a:t> </a:t>
            </a:r>
            <a:r>
              <a:rPr lang="ru-RU" dirty="0" err="1"/>
              <a:t>to</a:t>
            </a:r>
            <a:r>
              <a:rPr lang="ru-RU" dirty="0"/>
              <a:t> </a:t>
            </a:r>
            <a:r>
              <a:rPr lang="ru-RU" dirty="0" err="1"/>
              <a:t>select</a:t>
            </a:r>
            <a:r>
              <a:rPr lang="ru-RU" dirty="0"/>
              <a:t> a </a:t>
            </a:r>
            <a:r>
              <a:rPr lang="ru-RU" dirty="0" err="1"/>
              <a:t>payload</a:t>
            </a:r>
            <a:r>
              <a:rPr lang="ru-RU" dirty="0"/>
              <a:t> </a:t>
            </a:r>
            <a:r>
              <a:rPr lang="ru-RU" dirty="0" err="1"/>
              <a:t>mass</a:t>
            </a:r>
            <a:r>
              <a:rPr lang="ru-RU" dirty="0"/>
              <a:t> </a:t>
            </a:r>
            <a:r>
              <a:rPr lang="ru-RU" dirty="0" err="1"/>
              <a:t>in</a:t>
            </a:r>
            <a:r>
              <a:rPr lang="ru-RU" dirty="0"/>
              <a:t> a </a:t>
            </a:r>
            <a:r>
              <a:rPr lang="ru-RU" dirty="0" err="1"/>
              <a:t>fixed</a:t>
            </a:r>
            <a:r>
              <a:rPr lang="ru-RU" dirty="0"/>
              <a:t> </a:t>
            </a:r>
            <a:r>
              <a:rPr lang="ru-RU" dirty="0" err="1"/>
              <a:t>range</a:t>
            </a:r>
          </a:p>
          <a:p>
            <a:pPr marL="742950" lvl="1" indent="-285750">
              <a:buFont typeface="Courier New"/>
              <a:buChar char="o"/>
            </a:pPr>
            <a:r>
              <a:rPr lang="ru-RU" dirty="0" err="1"/>
              <a:t>Scatter</a:t>
            </a:r>
            <a:r>
              <a:rPr lang="ru-RU" dirty="0"/>
              <a:t> </a:t>
            </a:r>
            <a:r>
              <a:rPr lang="ru-RU" dirty="0" err="1"/>
              <a:t>chart</a:t>
            </a:r>
            <a:r>
              <a:rPr lang="ru-RU" dirty="0"/>
              <a:t> </a:t>
            </a:r>
            <a:r>
              <a:rPr lang="ru-RU" dirty="0" err="1"/>
              <a:t>shows</a:t>
            </a:r>
            <a:r>
              <a:rPr lang="ru-RU" dirty="0"/>
              <a:t> </a:t>
            </a:r>
            <a:r>
              <a:rPr lang="ru-RU" dirty="0" err="1"/>
              <a:t>the</a:t>
            </a:r>
            <a:r>
              <a:rPr lang="ru-RU" dirty="0"/>
              <a:t> </a:t>
            </a:r>
            <a:r>
              <a:rPr lang="ru-RU" dirty="0" err="1"/>
              <a:t>relationship</a:t>
            </a:r>
            <a:r>
              <a:rPr lang="ru-RU" dirty="0"/>
              <a:t> </a:t>
            </a:r>
            <a:r>
              <a:rPr lang="ru-RU" dirty="0" err="1"/>
              <a:t>between</a:t>
            </a:r>
            <a:r>
              <a:rPr lang="ru-RU" dirty="0"/>
              <a:t> </a:t>
            </a:r>
            <a:r>
              <a:rPr lang="ru-RU" dirty="0" err="1"/>
              <a:t>two</a:t>
            </a:r>
            <a:r>
              <a:rPr lang="ru-RU" dirty="0"/>
              <a:t> </a:t>
            </a:r>
            <a:r>
              <a:rPr lang="ru-RU" dirty="0" err="1"/>
              <a:t>variables</a:t>
            </a:r>
            <a:r>
              <a:rPr lang="ru-RU" dirty="0"/>
              <a:t>, </a:t>
            </a:r>
            <a:r>
              <a:rPr lang="ru-RU" dirty="0" err="1"/>
              <a:t>in</a:t>
            </a:r>
            <a:r>
              <a:rPr lang="ru-RU" dirty="0"/>
              <a:t> </a:t>
            </a:r>
            <a:r>
              <a:rPr lang="ru-RU" dirty="0" err="1"/>
              <a:t>particular</a:t>
            </a:r>
            <a:r>
              <a:rPr lang="ru-RU" dirty="0"/>
              <a:t> </a:t>
            </a:r>
            <a:r>
              <a:rPr lang="ru-RU" dirty="0" err="1"/>
              <a:t>Success</a:t>
            </a:r>
            <a:r>
              <a:rPr lang="ru-RU" dirty="0"/>
              <a:t> </a:t>
            </a:r>
            <a:r>
              <a:rPr lang="ru-RU" dirty="0" err="1"/>
              <a:t>vs</a:t>
            </a:r>
            <a:r>
              <a:rPr lang="ru-RU" dirty="0"/>
              <a:t> </a:t>
            </a:r>
            <a:r>
              <a:rPr lang="ru-RU" dirty="0" err="1"/>
              <a:t>Payload</a:t>
            </a:r>
            <a:r>
              <a:rPr lang="ru-RU" dirty="0"/>
              <a:t> Mass</a:t>
            </a:r>
          </a:p>
          <a:p>
            <a:pPr marL="742950" lvl="1" indent="-285750">
              <a:buFont typeface="Courier New"/>
              <a:buChar char="o"/>
            </a:pPr>
            <a:endParaRPr lang="ru-RU" dirty="0"/>
          </a:p>
        </p:txBody>
      </p:sp>
    </p:spTree>
    <p:custDataLst>
      <p:tags r:id="rId1"/>
    </p:custDataLst>
    <p:extLst>
      <p:ext uri="{BB962C8B-B14F-4D97-AF65-F5344CB8AC3E}">
        <p14:creationId xmlns:p14="http://schemas.microsoft.com/office/powerpoint/2010/main" val="175219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2F0CA-55D1-0835-20D4-03D017A1D5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393914-A678-A34E-C52A-16D0ADAA25AF}"/>
              </a:ext>
            </a:extLst>
          </p:cNvPr>
          <p:cNvSpPr>
            <a:spLocks noGrp="1"/>
          </p:cNvSpPr>
          <p:nvPr>
            <p:ph type="title"/>
          </p:nvPr>
        </p:nvSpPr>
        <p:spPr>
          <a:xfrm>
            <a:off x="838200" y="365125"/>
            <a:ext cx="10515600" cy="1325563"/>
          </a:xfrm>
        </p:spPr>
        <p:txBody>
          <a:bodyPr anchor="ctr">
            <a:normAutofit/>
          </a:bodyPr>
          <a:lstStyle/>
          <a:p>
            <a:r>
              <a:rPr lang="en-US"/>
              <a:t>DASHBOARD SpaceX Launch Record</a:t>
            </a:r>
            <a:endParaRPr lang="en-US" dirty="0"/>
          </a:p>
        </p:txBody>
      </p:sp>
      <p:sp>
        <p:nvSpPr>
          <p:cNvPr id="3" name="Content Placeholder 2">
            <a:extLst>
              <a:ext uri="{FF2B5EF4-FFF2-40B4-BE49-F238E27FC236}">
                <a16:creationId xmlns:a16="http://schemas.microsoft.com/office/drawing/2014/main" id="{B396FB03-F857-3EC0-249E-AE03F391502E}"/>
              </a:ext>
            </a:extLst>
          </p:cNvPr>
          <p:cNvSpPr>
            <a:spLocks noGrp="1"/>
          </p:cNvSpPr>
          <p:nvPr>
            <p:ph sz="half" idx="1"/>
          </p:nvPr>
        </p:nvSpPr>
        <p:spPr>
          <a:xfrm>
            <a:off x="838200" y="1600200"/>
            <a:ext cx="5181600" cy="4572000"/>
          </a:xfrm>
        </p:spPr>
        <p:txBody>
          <a:bodyPr vert="horz" lIns="91440" tIns="45720" rIns="91440" bIns="45720" rtlCol="0">
            <a:normAutofit/>
          </a:bodyPr>
          <a:lstStyle/>
          <a:p>
            <a:pPr marL="0" indent="0">
              <a:buNone/>
            </a:pPr>
            <a:endParaRPr lang="en-US" dirty="0"/>
          </a:p>
          <a:p>
            <a:pPr marL="0" indent="0">
              <a:buNone/>
            </a:pPr>
            <a:endParaRPr lang="en-US" dirty="0"/>
          </a:p>
          <a:p>
            <a:pPr marL="0" indent="0">
              <a:buNone/>
            </a:pPr>
            <a:endParaRPr lang="en-US" dirty="0"/>
          </a:p>
        </p:txBody>
      </p:sp>
      <p:pic>
        <p:nvPicPr>
          <p:cNvPr id="4" name="Рисунок 3" descr="Изображение выглядит как текст, снимок экрана, диаграмма, График&#10;&#10;Автоматически созданное описание">
            <a:extLst>
              <a:ext uri="{FF2B5EF4-FFF2-40B4-BE49-F238E27FC236}">
                <a16:creationId xmlns:a16="http://schemas.microsoft.com/office/drawing/2014/main" id="{6605C188-92E8-7743-F0DB-24B08E905643}"/>
              </a:ext>
            </a:extLst>
          </p:cNvPr>
          <p:cNvPicPr>
            <a:picLocks noChangeAspect="1"/>
          </p:cNvPicPr>
          <p:nvPr/>
        </p:nvPicPr>
        <p:blipFill>
          <a:blip r:embed="rId3"/>
          <a:stretch>
            <a:fillRect/>
          </a:stretch>
        </p:blipFill>
        <p:spPr>
          <a:xfrm>
            <a:off x="3158839" y="1715898"/>
            <a:ext cx="8194961" cy="4202058"/>
          </a:xfrm>
          <a:prstGeom prst="rect">
            <a:avLst/>
          </a:prstGeom>
          <a:noFill/>
        </p:spPr>
      </p:pic>
      <p:sp>
        <p:nvSpPr>
          <p:cNvPr id="6" name="TextBox 5">
            <a:extLst>
              <a:ext uri="{FF2B5EF4-FFF2-40B4-BE49-F238E27FC236}">
                <a16:creationId xmlns:a16="http://schemas.microsoft.com/office/drawing/2014/main" id="{99541A8C-1441-10A5-390C-8D970BC025B5}"/>
              </a:ext>
            </a:extLst>
          </p:cNvPr>
          <p:cNvSpPr txBox="1"/>
          <p:nvPr/>
        </p:nvSpPr>
        <p:spPr>
          <a:xfrm>
            <a:off x="842818" y="2551546"/>
            <a:ext cx="187036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dirty="0"/>
              <a:t>The </a:t>
            </a:r>
            <a:r>
              <a:rPr lang="ru-RU" dirty="0" err="1"/>
              <a:t>Slide</a:t>
            </a:r>
            <a:r>
              <a:rPr lang="ru-RU" dirty="0"/>
              <a:t> </a:t>
            </a:r>
            <a:r>
              <a:rPr lang="ru-RU" dirty="0" err="1"/>
              <a:t>represents</a:t>
            </a:r>
            <a:r>
              <a:rPr lang="ru-RU" dirty="0"/>
              <a:t> </a:t>
            </a:r>
            <a:r>
              <a:rPr lang="ru-RU" dirty="0" err="1"/>
              <a:t>the</a:t>
            </a:r>
            <a:r>
              <a:rPr lang="ru-RU" dirty="0"/>
              <a:t> </a:t>
            </a:r>
            <a:r>
              <a:rPr lang="ru-RU" dirty="0" err="1"/>
              <a:t>most</a:t>
            </a:r>
            <a:r>
              <a:rPr lang="ru-RU" dirty="0"/>
              <a:t> </a:t>
            </a:r>
            <a:r>
              <a:rPr lang="ru-RU" dirty="0" err="1"/>
              <a:t>successfull</a:t>
            </a:r>
            <a:r>
              <a:rPr lang="ru-RU" dirty="0"/>
              <a:t> </a:t>
            </a:r>
            <a:r>
              <a:rPr lang="ru-RU" dirty="0" err="1"/>
              <a:t>launch</a:t>
            </a:r>
            <a:r>
              <a:rPr lang="ru-RU" dirty="0"/>
              <a:t>. </a:t>
            </a:r>
            <a:r>
              <a:rPr lang="ru-RU" dirty="0" err="1"/>
              <a:t>Which</a:t>
            </a:r>
            <a:r>
              <a:rPr lang="ru-RU" dirty="0"/>
              <a:t> </a:t>
            </a:r>
            <a:r>
              <a:rPr lang="ru-RU" dirty="0" err="1"/>
              <a:t>is</a:t>
            </a:r>
            <a:r>
              <a:rPr lang="ru-RU" dirty="0"/>
              <a:t> KSC-LC.</a:t>
            </a:r>
          </a:p>
        </p:txBody>
      </p:sp>
    </p:spTree>
    <p:custDataLst>
      <p:tags r:id="rId1"/>
    </p:custDataLst>
    <p:extLst>
      <p:ext uri="{BB962C8B-B14F-4D97-AF65-F5344CB8AC3E}">
        <p14:creationId xmlns:p14="http://schemas.microsoft.com/office/powerpoint/2010/main" val="2429736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8DC5-8A48-2A34-31B9-FC8CB168CAED}"/>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sp>
        <p:nvSpPr>
          <p:cNvPr id="3" name="Content Placeholder 2">
            <a:extLst>
              <a:ext uri="{FF2B5EF4-FFF2-40B4-BE49-F238E27FC236}">
                <a16:creationId xmlns:a16="http://schemas.microsoft.com/office/drawing/2014/main" id="{06B44109-938A-7A63-C3A8-FDDB5C799EA5}"/>
              </a:ext>
            </a:extLst>
          </p:cNvPr>
          <p:cNvSpPr txBox="1">
            <a:spLocks/>
          </p:cNvSpPr>
          <p:nvPr/>
        </p:nvSpPr>
        <p:spPr>
          <a:xfrm>
            <a:off x="4285075" y="1825624"/>
            <a:ext cx="7068725" cy="44654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b="1" dirty="0">
                <a:latin typeface="IBM Plex Sans"/>
              </a:rPr>
              <a:t>Summary of Methodologies:</a:t>
            </a:r>
          </a:p>
          <a:p>
            <a:r>
              <a:rPr lang="en-US" sz="1600" dirty="0">
                <a:latin typeface="IBM Plex Sans"/>
              </a:rPr>
              <a:t>  Data Collection via API, Web Scraping</a:t>
            </a:r>
            <a:endParaRPr lang="ru-RU" sz="1600" dirty="0"/>
          </a:p>
          <a:p>
            <a:r>
              <a:rPr lang="en-US" sz="1600" dirty="0">
                <a:latin typeface="IBM Plex Sans"/>
              </a:rPr>
              <a:t>  Exploratory Data Analysis(EDA) with Data Visualization</a:t>
            </a:r>
            <a:endParaRPr lang="en-US" sz="1600"/>
          </a:p>
          <a:p>
            <a:r>
              <a:rPr lang="en-US" sz="1600" dirty="0">
                <a:latin typeface="IBM Plex Sans"/>
              </a:rPr>
              <a:t>  Exploratory Data Analysis(EDA) with SQL</a:t>
            </a:r>
            <a:endParaRPr lang="en-US" sz="1600" dirty="0"/>
          </a:p>
          <a:p>
            <a:r>
              <a:rPr lang="en-US" sz="1600" dirty="0">
                <a:latin typeface="IBM Plex Sans"/>
              </a:rPr>
              <a:t>  Interactive Map with Folium</a:t>
            </a:r>
            <a:endParaRPr lang="en-US" sz="1600" dirty="0"/>
          </a:p>
          <a:p>
            <a:r>
              <a:rPr lang="en-US" sz="1600" dirty="0">
                <a:latin typeface="IBM Plex Sans"/>
              </a:rPr>
              <a:t>  Dashboards with </a:t>
            </a:r>
            <a:r>
              <a:rPr lang="en-US" sz="1600" dirty="0" err="1">
                <a:latin typeface="IBM Plex Sans"/>
              </a:rPr>
              <a:t>Plotly</a:t>
            </a:r>
            <a:r>
              <a:rPr lang="en-US" sz="1600" dirty="0">
                <a:latin typeface="IBM Plex Sans"/>
              </a:rPr>
              <a:t> Dash</a:t>
            </a:r>
            <a:endParaRPr lang="en-US" sz="1600" dirty="0"/>
          </a:p>
          <a:p>
            <a:r>
              <a:rPr lang="en-US" sz="1600" dirty="0">
                <a:latin typeface="IBM Plex Sans"/>
              </a:rPr>
              <a:t>  Predictive Analysis</a:t>
            </a:r>
          </a:p>
          <a:p>
            <a:pPr marL="0" indent="0">
              <a:buNone/>
            </a:pPr>
            <a:r>
              <a:rPr lang="en-US" sz="2200" b="1" dirty="0">
                <a:latin typeface="IBM Plex Sans"/>
              </a:rPr>
              <a:t>Summary of all results:</a:t>
            </a:r>
          </a:p>
          <a:p>
            <a:r>
              <a:rPr lang="en-US" sz="1600" dirty="0">
                <a:latin typeface="IBM Plex Sans"/>
              </a:rPr>
              <a:t>  Exploratory Data Analysis results</a:t>
            </a:r>
          </a:p>
          <a:p>
            <a:r>
              <a:rPr lang="en-US" sz="1600" dirty="0">
                <a:latin typeface="IBM Plex Sans"/>
              </a:rPr>
              <a:t>  Interactive maps and dashboard</a:t>
            </a:r>
          </a:p>
          <a:p>
            <a:r>
              <a:rPr lang="en-US" sz="1600" dirty="0">
                <a:latin typeface="IBM Plex Sans"/>
              </a:rPr>
              <a:t>  Predictive results</a:t>
            </a:r>
          </a:p>
        </p:txBody>
      </p:sp>
      <p:pic>
        <p:nvPicPr>
          <p:cNvPr id="7" name="Picture 6">
            <a:extLst>
              <a:ext uri="{FF2B5EF4-FFF2-40B4-BE49-F238E27FC236}">
                <a16:creationId xmlns:a16="http://schemas.microsoft.com/office/drawing/2014/main" id="{DA6795A9-FE70-B337-8B17-B79ACA60A9C1}"/>
              </a:ext>
            </a:extLst>
          </p:cNvPr>
          <p:cNvPicPr>
            <a:picLocks noChangeAspect="1"/>
          </p:cNvPicPr>
          <p:nvPr/>
        </p:nvPicPr>
        <p:blipFill>
          <a:blip r:embed="rId3"/>
          <a:stretch>
            <a:fillRect/>
          </a:stretch>
        </p:blipFill>
        <p:spPr>
          <a:xfrm>
            <a:off x="1090494" y="2302762"/>
            <a:ext cx="3194581" cy="3194581"/>
          </a:xfrm>
          <a:prstGeom prst="rect">
            <a:avLst/>
          </a:prstGeom>
        </p:spPr>
      </p:pic>
    </p:spTree>
    <p:custDataLst>
      <p:tags r:id="rId1"/>
    </p:custDataLst>
    <p:extLst>
      <p:ext uri="{BB962C8B-B14F-4D97-AF65-F5344CB8AC3E}">
        <p14:creationId xmlns:p14="http://schemas.microsoft.com/office/powerpoint/2010/main" val="1555385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8F23D-B8D7-D0E4-EDC5-E0F023884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4F933A-3681-3D82-68EF-62EC07822DAD}"/>
              </a:ext>
            </a:extLst>
          </p:cNvPr>
          <p:cNvSpPr>
            <a:spLocks noGrp="1"/>
          </p:cNvSpPr>
          <p:nvPr>
            <p:ph type="title"/>
          </p:nvPr>
        </p:nvSpPr>
        <p:spPr>
          <a:xfrm>
            <a:off x="838200" y="365125"/>
            <a:ext cx="10515600" cy="1325563"/>
          </a:xfrm>
        </p:spPr>
        <p:txBody>
          <a:bodyPr anchor="ctr">
            <a:normAutofit/>
          </a:bodyPr>
          <a:lstStyle/>
          <a:p>
            <a:r>
              <a:rPr lang="en-US" dirty="0">
                <a:latin typeface="IBM Plex Sans SemiBold"/>
              </a:rPr>
              <a:t>Success of </a:t>
            </a:r>
            <a:r>
              <a:rPr lang="en-US" dirty="0" err="1">
                <a:latin typeface="IBM Plex Sans SemiBold"/>
              </a:rPr>
              <a:t>Laumches</a:t>
            </a:r>
            <a:r>
              <a:rPr lang="en-US" dirty="0">
                <a:latin typeface="IBM Plex Sans SemiBold"/>
              </a:rPr>
              <a:t> for all types</a:t>
            </a:r>
            <a:endParaRPr lang="en-US" dirty="0"/>
          </a:p>
        </p:txBody>
      </p:sp>
      <p:sp>
        <p:nvSpPr>
          <p:cNvPr id="3" name="Content Placeholder 2">
            <a:extLst>
              <a:ext uri="{FF2B5EF4-FFF2-40B4-BE49-F238E27FC236}">
                <a16:creationId xmlns:a16="http://schemas.microsoft.com/office/drawing/2014/main" id="{73960BF9-AB8D-4916-3BC9-E2E92E0872BE}"/>
              </a:ext>
            </a:extLst>
          </p:cNvPr>
          <p:cNvSpPr>
            <a:spLocks noGrp="1"/>
          </p:cNvSpPr>
          <p:nvPr>
            <p:ph idx="1"/>
          </p:nvPr>
        </p:nvSpPr>
        <p:spPr>
          <a:xfrm>
            <a:off x="838200" y="1690688"/>
            <a:ext cx="10515600" cy="4351338"/>
          </a:xfrm>
        </p:spPr>
        <p:txBody>
          <a:bodyPr/>
          <a:lstStyle/>
          <a:p>
            <a:pPr marL="0" indent="0">
              <a:buNone/>
            </a:pPr>
            <a:endParaRPr lang="en-US" dirty="0"/>
          </a:p>
          <a:p>
            <a:pPr marL="0" indent="0">
              <a:buNone/>
            </a:pPr>
            <a:endParaRPr lang="en-US" dirty="0"/>
          </a:p>
          <a:p>
            <a:pPr marL="0" indent="0">
              <a:buNone/>
            </a:pPr>
            <a:r>
              <a:rPr lang="en-US" dirty="0"/>
              <a:t>Screenshot of dashboard tab 2 goes here</a:t>
            </a:r>
          </a:p>
        </p:txBody>
      </p:sp>
      <p:pic>
        <p:nvPicPr>
          <p:cNvPr id="4" name="Рисунок 3" descr="Изображение выглядит как текст, снимок экрана, дисплей, График&#10;&#10;Автоматически созданное описание">
            <a:extLst>
              <a:ext uri="{FF2B5EF4-FFF2-40B4-BE49-F238E27FC236}">
                <a16:creationId xmlns:a16="http://schemas.microsoft.com/office/drawing/2014/main" id="{4E666134-63A8-FB54-9786-6C9ECED517D0}"/>
              </a:ext>
            </a:extLst>
          </p:cNvPr>
          <p:cNvPicPr>
            <a:picLocks noChangeAspect="1"/>
          </p:cNvPicPr>
          <p:nvPr/>
        </p:nvPicPr>
        <p:blipFill>
          <a:blip r:embed="rId3"/>
          <a:stretch>
            <a:fillRect/>
          </a:stretch>
        </p:blipFill>
        <p:spPr>
          <a:xfrm>
            <a:off x="842819" y="1710496"/>
            <a:ext cx="10506363" cy="2155463"/>
          </a:xfrm>
          <a:prstGeom prst="rect">
            <a:avLst/>
          </a:prstGeom>
        </p:spPr>
      </p:pic>
      <p:sp>
        <p:nvSpPr>
          <p:cNvPr id="6" name="TextBox 5">
            <a:extLst>
              <a:ext uri="{FF2B5EF4-FFF2-40B4-BE49-F238E27FC236}">
                <a16:creationId xmlns:a16="http://schemas.microsoft.com/office/drawing/2014/main" id="{1B6D9ADF-EDFA-C6EC-ED6A-974ACA6141B2}"/>
              </a:ext>
            </a:extLst>
          </p:cNvPr>
          <p:cNvSpPr txBox="1"/>
          <p:nvPr/>
        </p:nvSpPr>
        <p:spPr>
          <a:xfrm>
            <a:off x="1350818" y="4121727"/>
            <a:ext cx="9779000"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b="1" dirty="0"/>
              <a:t>The </a:t>
            </a:r>
            <a:r>
              <a:rPr lang="ru-RU" b="1" err="1"/>
              <a:t>most</a:t>
            </a:r>
            <a:r>
              <a:rPr lang="ru-RU" b="1" dirty="0"/>
              <a:t> </a:t>
            </a:r>
            <a:r>
              <a:rPr lang="ru-RU" b="1" err="1"/>
              <a:t>Successfull</a:t>
            </a:r>
            <a:r>
              <a:rPr lang="ru-RU" b="1" dirty="0"/>
              <a:t> </a:t>
            </a:r>
            <a:r>
              <a:rPr lang="ru-RU" sz="2000" b="1" err="1"/>
              <a:t>payload</a:t>
            </a:r>
            <a:r>
              <a:rPr lang="ru-RU" b="1" dirty="0"/>
              <a:t> </a:t>
            </a:r>
            <a:r>
              <a:rPr lang="ru-RU" b="1" err="1"/>
              <a:t>for</a:t>
            </a:r>
            <a:r>
              <a:rPr lang="ru-RU" b="1" dirty="0"/>
              <a:t> </a:t>
            </a:r>
            <a:r>
              <a:rPr lang="ru-RU" b="1" err="1"/>
              <a:t>the</a:t>
            </a:r>
            <a:r>
              <a:rPr lang="ru-RU" b="1" dirty="0"/>
              <a:t> </a:t>
            </a:r>
            <a:r>
              <a:rPr lang="ru-RU" b="1" err="1"/>
              <a:t>launch</a:t>
            </a:r>
            <a:r>
              <a:rPr lang="ru-RU" b="1" dirty="0"/>
              <a:t> </a:t>
            </a:r>
            <a:r>
              <a:rPr lang="ru-RU" b="1" err="1"/>
              <a:t>is</a:t>
            </a:r>
            <a:r>
              <a:rPr lang="ru-RU" b="1" dirty="0"/>
              <a:t> </a:t>
            </a:r>
            <a:r>
              <a:rPr lang="ru-RU" b="1" err="1"/>
              <a:t>between</a:t>
            </a:r>
            <a:r>
              <a:rPr lang="ru-RU" b="1" dirty="0"/>
              <a:t> 2K </a:t>
            </a:r>
            <a:r>
              <a:rPr lang="ru-RU" b="1" err="1"/>
              <a:t>and</a:t>
            </a:r>
            <a:r>
              <a:rPr lang="ru-RU" b="1" dirty="0"/>
              <a:t> 4K </a:t>
            </a:r>
            <a:r>
              <a:rPr lang="ru-RU" b="1" err="1"/>
              <a:t>for</a:t>
            </a:r>
            <a:r>
              <a:rPr lang="ru-RU" b="1" dirty="0"/>
              <a:t> </a:t>
            </a:r>
            <a:r>
              <a:rPr lang="ru-RU" b="1" err="1"/>
              <a:t>all</a:t>
            </a:r>
            <a:r>
              <a:rPr lang="ru-RU" b="1" dirty="0"/>
              <a:t> </a:t>
            </a:r>
            <a:r>
              <a:rPr lang="ru-RU" b="1" err="1"/>
              <a:t>types</a:t>
            </a:r>
            <a:r>
              <a:rPr lang="ru-RU" b="1" dirty="0"/>
              <a:t> </a:t>
            </a:r>
            <a:r>
              <a:rPr lang="ru-RU" b="1" err="1"/>
              <a:t>of</a:t>
            </a:r>
            <a:r>
              <a:rPr lang="ru-RU" b="1" dirty="0"/>
              <a:t> </a:t>
            </a:r>
            <a:r>
              <a:rPr lang="ru-RU" b="1" err="1"/>
              <a:t>rockets</a:t>
            </a:r>
            <a:endParaRPr lang="ru-RU" b="1" dirty="0"/>
          </a:p>
        </p:txBody>
      </p:sp>
    </p:spTree>
    <p:custDataLst>
      <p:tags r:id="rId1"/>
    </p:custDataLst>
    <p:extLst>
      <p:ext uri="{BB962C8B-B14F-4D97-AF65-F5344CB8AC3E}">
        <p14:creationId xmlns:p14="http://schemas.microsoft.com/office/powerpoint/2010/main" val="2048496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A10D3-267F-7A90-5160-775BFEBCA6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C0C82-5F1A-F7B1-2C56-5C08240C1647}"/>
              </a:ext>
            </a:extLst>
          </p:cNvPr>
          <p:cNvSpPr>
            <a:spLocks noGrp="1"/>
          </p:cNvSpPr>
          <p:nvPr>
            <p:ph type="title"/>
          </p:nvPr>
        </p:nvSpPr>
        <p:spPr>
          <a:xfrm>
            <a:off x="838200" y="365125"/>
            <a:ext cx="10515600" cy="1325563"/>
          </a:xfrm>
        </p:spPr>
        <p:txBody>
          <a:bodyPr anchor="ctr">
            <a:normAutofit/>
          </a:bodyPr>
          <a:lstStyle/>
          <a:p>
            <a:pPr algn="ctr"/>
            <a:r>
              <a:rPr lang="en-US" dirty="0">
                <a:latin typeface="IBM Plex Sans SemiBold"/>
              </a:rPr>
              <a:t>Worse successful Rocket type and Payload </a:t>
            </a:r>
            <a:r>
              <a:rPr lang="en-US" dirty="0" err="1">
                <a:latin typeface="IBM Plex Sans SemiBold"/>
              </a:rPr>
              <a:t>correliation</a:t>
            </a:r>
            <a:endParaRPr lang="en-US" dirty="0" err="1"/>
          </a:p>
        </p:txBody>
      </p:sp>
      <p:sp>
        <p:nvSpPr>
          <p:cNvPr id="3" name="Content Placeholder 2">
            <a:extLst>
              <a:ext uri="{FF2B5EF4-FFF2-40B4-BE49-F238E27FC236}">
                <a16:creationId xmlns:a16="http://schemas.microsoft.com/office/drawing/2014/main" id="{84961A98-8DF3-E66E-19C4-7D7642551E90}"/>
              </a:ext>
            </a:extLst>
          </p:cNvPr>
          <p:cNvSpPr>
            <a:spLocks noGrp="1"/>
          </p:cNvSpPr>
          <p:nvPr>
            <p:ph idx="1"/>
          </p:nvPr>
        </p:nvSpPr>
        <p:spPr>
          <a:xfrm>
            <a:off x="838200" y="1690688"/>
            <a:ext cx="10515600" cy="4351338"/>
          </a:xfrm>
        </p:spPr>
        <p:txBody>
          <a:bodyPr vert="horz" lIns="91440" tIns="45720" rIns="91440" bIns="45720" rtlCol="0" anchor="t">
            <a:normAutofit/>
          </a:bodyPr>
          <a:lstStyle/>
          <a:p>
            <a:pPr marL="0" indent="0">
              <a:buNone/>
            </a:pPr>
            <a:endParaRPr lang="en-US" dirty="0"/>
          </a:p>
          <a:p>
            <a:pPr marL="0" indent="0">
              <a:buNone/>
            </a:pPr>
            <a:endParaRPr lang="en-US" dirty="0"/>
          </a:p>
          <a:p>
            <a:pPr marL="0" indent="0">
              <a:buNone/>
            </a:pPr>
            <a:endParaRPr lang="en-US" dirty="0"/>
          </a:p>
        </p:txBody>
      </p:sp>
      <p:pic>
        <p:nvPicPr>
          <p:cNvPr id="4" name="Рисунок 3" descr="Изображение выглядит как текст, снимок экрана, диаграмма, График&#10;&#10;Автоматически созданное описание">
            <a:extLst>
              <a:ext uri="{FF2B5EF4-FFF2-40B4-BE49-F238E27FC236}">
                <a16:creationId xmlns:a16="http://schemas.microsoft.com/office/drawing/2014/main" id="{E2ED4AE6-B027-CDD5-52DE-64B3688B3F14}"/>
              </a:ext>
            </a:extLst>
          </p:cNvPr>
          <p:cNvPicPr>
            <a:picLocks noChangeAspect="1"/>
          </p:cNvPicPr>
          <p:nvPr/>
        </p:nvPicPr>
        <p:blipFill>
          <a:blip r:embed="rId3"/>
          <a:stretch>
            <a:fillRect/>
          </a:stretch>
        </p:blipFill>
        <p:spPr>
          <a:xfrm>
            <a:off x="1754909" y="1678801"/>
            <a:ext cx="8266545" cy="3431127"/>
          </a:xfrm>
          <a:prstGeom prst="rect">
            <a:avLst/>
          </a:prstGeom>
        </p:spPr>
      </p:pic>
    </p:spTree>
    <p:custDataLst>
      <p:tags r:id="rId1"/>
    </p:custDataLst>
    <p:extLst>
      <p:ext uri="{BB962C8B-B14F-4D97-AF65-F5344CB8AC3E}">
        <p14:creationId xmlns:p14="http://schemas.microsoft.com/office/powerpoint/2010/main" val="2405636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D8513A-5B9F-37A6-5B40-0C47F6C2879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ru-RU" err="1"/>
              <a:t>Success</a:t>
            </a:r>
            <a:r>
              <a:rPr lang="ru-RU"/>
              <a:t> </a:t>
            </a:r>
            <a:r>
              <a:rPr lang="ru-RU" err="1"/>
              <a:t>rate</a:t>
            </a:r>
            <a:r>
              <a:rPr lang="ru-RU"/>
              <a:t> </a:t>
            </a:r>
            <a:r>
              <a:rPr lang="ru-RU" err="1"/>
              <a:t>vs</a:t>
            </a:r>
            <a:r>
              <a:rPr lang="ru-RU"/>
              <a:t>. </a:t>
            </a:r>
            <a:r>
              <a:rPr lang="ru-RU" err="1"/>
              <a:t>Orbit</a:t>
            </a:r>
            <a:r>
              <a:rPr lang="ru-RU"/>
              <a:t> </a:t>
            </a:r>
            <a:r>
              <a:rPr lang="ru-RU" err="1"/>
              <a:t>type</a:t>
            </a:r>
            <a:br>
              <a:rPr lang="en-US" dirty="0"/>
            </a:br>
            <a:endParaRPr lang="ru-RU"/>
          </a:p>
        </p:txBody>
      </p:sp>
      <p:sp>
        <p:nvSpPr>
          <p:cNvPr id="3" name="Подзаголовок 2">
            <a:extLst>
              <a:ext uri="{FF2B5EF4-FFF2-40B4-BE49-F238E27FC236}">
                <a16:creationId xmlns:a16="http://schemas.microsoft.com/office/drawing/2014/main" id="{21A35050-1BDD-3B8E-BAC8-134018CF70DE}"/>
              </a:ext>
            </a:extLst>
          </p:cNvPr>
          <p:cNvSpPr>
            <a:spLocks noGrp="1"/>
          </p:cNvSpPr>
          <p:nvPr>
            <p:ph sz="half" idx="1"/>
          </p:nvPr>
        </p:nvSpPr>
        <p:spPr>
          <a:xfrm>
            <a:off x="838200" y="1600200"/>
            <a:ext cx="5181600" cy="4572000"/>
          </a:xfrm>
        </p:spPr>
        <p:txBody>
          <a:bodyPr vert="horz" lIns="91440" tIns="45720" rIns="91440" bIns="45720" rtlCol="0">
            <a:normAutofit/>
          </a:bodyPr>
          <a:lstStyle/>
          <a:p>
            <a:r>
              <a:rPr lang="ru-RU" dirty="0" err="1"/>
              <a:t>Explanation</a:t>
            </a:r>
            <a:r>
              <a:rPr lang="ru-RU" dirty="0"/>
              <a:t>:</a:t>
            </a:r>
          </a:p>
          <a:p>
            <a:pPr marL="800100" lvl="1" indent="-342900">
              <a:buFont typeface="Courier New"/>
              <a:buChar char="o"/>
            </a:pPr>
            <a:r>
              <a:rPr lang="ru-RU" sz="2800" dirty="0" err="1"/>
              <a:t>Orbits</a:t>
            </a:r>
            <a:r>
              <a:rPr lang="ru-RU" sz="2800" dirty="0"/>
              <a:t> </a:t>
            </a:r>
            <a:r>
              <a:rPr lang="ru-RU" sz="2800" dirty="0" err="1"/>
              <a:t>with</a:t>
            </a:r>
            <a:r>
              <a:rPr lang="ru-RU" sz="2800" dirty="0"/>
              <a:t> 100% </a:t>
            </a:r>
            <a:r>
              <a:rPr lang="ru-RU" sz="2800" dirty="0" err="1"/>
              <a:t>success</a:t>
            </a:r>
            <a:r>
              <a:rPr lang="ru-RU" sz="2800" dirty="0"/>
              <a:t> </a:t>
            </a:r>
            <a:r>
              <a:rPr lang="ru-RU" sz="2800" dirty="0" err="1"/>
              <a:t>rate</a:t>
            </a:r>
            <a:r>
              <a:rPr lang="ru-RU" sz="2800" dirty="0"/>
              <a:t>: ES-L1, GEO, HEO, SSO</a:t>
            </a:r>
          </a:p>
          <a:p>
            <a:pPr marL="800100" lvl="1" indent="-342900">
              <a:buFont typeface="Courier New"/>
              <a:buChar char="o"/>
            </a:pPr>
            <a:r>
              <a:rPr lang="ru-RU" sz="2800" err="1"/>
              <a:t>Orbits</a:t>
            </a:r>
            <a:r>
              <a:rPr lang="ru-RU" sz="2800"/>
              <a:t> </a:t>
            </a:r>
            <a:r>
              <a:rPr lang="ru-RU" sz="2800" err="1"/>
              <a:t>with</a:t>
            </a:r>
            <a:r>
              <a:rPr lang="ru-RU" sz="2800"/>
              <a:t> 0% </a:t>
            </a:r>
            <a:r>
              <a:rPr lang="ru-RU" sz="2800" err="1"/>
              <a:t>success</a:t>
            </a:r>
            <a:r>
              <a:rPr lang="ru-RU" sz="2800"/>
              <a:t> </a:t>
            </a:r>
            <a:r>
              <a:rPr lang="ru-RU" sz="2800" err="1"/>
              <a:t>rate</a:t>
            </a:r>
            <a:r>
              <a:rPr lang="ru-RU" sz="2800"/>
              <a:t>: SO</a:t>
            </a:r>
          </a:p>
          <a:p>
            <a:pPr marL="800100" lvl="1" indent="-342900">
              <a:buFont typeface="Courier New"/>
              <a:buChar char="o"/>
            </a:pPr>
            <a:r>
              <a:rPr lang="ru-RU" sz="2800" dirty="0" err="1"/>
              <a:t>Orbits</a:t>
            </a:r>
            <a:r>
              <a:rPr lang="ru-RU" sz="2800" dirty="0"/>
              <a:t> </a:t>
            </a:r>
            <a:r>
              <a:rPr lang="ru-RU" sz="2800" dirty="0" err="1"/>
              <a:t>with</a:t>
            </a:r>
            <a:r>
              <a:rPr lang="ru-RU" sz="2800" dirty="0"/>
              <a:t> </a:t>
            </a:r>
            <a:r>
              <a:rPr lang="ru-RU" sz="2800" dirty="0" err="1"/>
              <a:t>success</a:t>
            </a:r>
            <a:r>
              <a:rPr lang="ru-RU" sz="2800" dirty="0"/>
              <a:t> </a:t>
            </a:r>
            <a:r>
              <a:rPr lang="ru-RU" sz="2800" dirty="0" err="1"/>
              <a:t>rate</a:t>
            </a:r>
            <a:r>
              <a:rPr lang="ru-RU" sz="2800" dirty="0"/>
              <a:t> </a:t>
            </a:r>
            <a:r>
              <a:rPr lang="ru-RU" sz="2800" dirty="0" err="1"/>
              <a:t>between</a:t>
            </a:r>
            <a:r>
              <a:rPr lang="ru-RU" sz="2800" dirty="0"/>
              <a:t> 50% </a:t>
            </a:r>
            <a:r>
              <a:rPr lang="ru-RU" sz="2800" dirty="0" err="1"/>
              <a:t>and</a:t>
            </a:r>
            <a:r>
              <a:rPr lang="ru-RU" sz="2800" dirty="0"/>
              <a:t> 85%:</a:t>
            </a:r>
          </a:p>
          <a:p>
            <a:pPr lvl="1"/>
            <a:r>
              <a:rPr lang="ru-RU" sz="2800"/>
              <a:t>GTO, ISS, LEO, MEO, PO</a:t>
            </a:r>
          </a:p>
        </p:txBody>
      </p:sp>
      <p:pic>
        <p:nvPicPr>
          <p:cNvPr id="4" name="Рисунок 3" descr="Изображение выглядит как текст, снимок экрана, Красочность, Шрифт&#10;&#10;Автоматически созданное описание">
            <a:extLst>
              <a:ext uri="{FF2B5EF4-FFF2-40B4-BE49-F238E27FC236}">
                <a16:creationId xmlns:a16="http://schemas.microsoft.com/office/drawing/2014/main" id="{57162D7D-365E-B895-7839-E26842A86CDA}"/>
              </a:ext>
            </a:extLst>
          </p:cNvPr>
          <p:cNvPicPr>
            <a:picLocks noChangeAspect="1"/>
          </p:cNvPicPr>
          <p:nvPr/>
        </p:nvPicPr>
        <p:blipFill>
          <a:blip r:embed="rId2"/>
          <a:stretch>
            <a:fillRect/>
          </a:stretch>
        </p:blipFill>
        <p:spPr>
          <a:xfrm>
            <a:off x="6387935" y="1600200"/>
            <a:ext cx="4750130" cy="4572000"/>
          </a:xfrm>
          <a:prstGeom prst="rect">
            <a:avLst/>
          </a:prstGeom>
          <a:noFill/>
        </p:spPr>
      </p:pic>
    </p:spTree>
    <p:extLst>
      <p:ext uri="{BB962C8B-B14F-4D97-AF65-F5344CB8AC3E}">
        <p14:creationId xmlns:p14="http://schemas.microsoft.com/office/powerpoint/2010/main" val="2541862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62C0A-56EF-B349-A097-27B4D460D1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298769-531F-C6A5-406F-D1C3D2805950}"/>
              </a:ext>
            </a:extLst>
          </p:cNvPr>
          <p:cNvSpPr>
            <a:spLocks noGrp="1"/>
          </p:cNvSpPr>
          <p:nvPr>
            <p:ph type="title"/>
          </p:nvPr>
        </p:nvSpPr>
        <p:spPr>
          <a:xfrm>
            <a:off x="838200" y="365125"/>
            <a:ext cx="10515600" cy="1325563"/>
          </a:xfrm>
        </p:spPr>
        <p:txBody>
          <a:bodyPr anchor="ctr">
            <a:normAutofit/>
          </a:bodyPr>
          <a:lstStyle/>
          <a:p>
            <a:r>
              <a:rPr lang="en-US"/>
              <a:t>Launch success yearly trend</a:t>
            </a:r>
          </a:p>
        </p:txBody>
      </p:sp>
      <p:pic>
        <p:nvPicPr>
          <p:cNvPr id="7" name="Объект 6" descr="Изображение выглядит как текст, линия, диаграмма, График&#10;&#10;Автоматически созданное описание">
            <a:extLst>
              <a:ext uri="{FF2B5EF4-FFF2-40B4-BE49-F238E27FC236}">
                <a16:creationId xmlns:a16="http://schemas.microsoft.com/office/drawing/2014/main" id="{C177D300-BC5B-5E83-35A4-6E2CFABB9C0F}"/>
              </a:ext>
            </a:extLst>
          </p:cNvPr>
          <p:cNvPicPr>
            <a:picLocks noGrp="1" noChangeAspect="1"/>
          </p:cNvPicPr>
          <p:nvPr>
            <p:ph sz="half" idx="1"/>
          </p:nvPr>
        </p:nvPicPr>
        <p:blipFill>
          <a:blip r:embed="rId3"/>
          <a:srcRect l="13527" r="6574" b="1"/>
          <a:stretch/>
        </p:blipFill>
        <p:spPr>
          <a:xfrm>
            <a:off x="838200" y="1600200"/>
            <a:ext cx="5181600" cy="4572000"/>
          </a:xfrm>
          <a:noFill/>
        </p:spPr>
      </p:pic>
      <p:sp>
        <p:nvSpPr>
          <p:cNvPr id="4" name="Content Placeholder 3">
            <a:extLst>
              <a:ext uri="{FF2B5EF4-FFF2-40B4-BE49-F238E27FC236}">
                <a16:creationId xmlns:a16="http://schemas.microsoft.com/office/drawing/2014/main" id="{0F67EF50-003F-6BB0-4367-42BB884C77A4}"/>
              </a:ext>
            </a:extLst>
          </p:cNvPr>
          <p:cNvSpPr>
            <a:spLocks noGrp="1"/>
          </p:cNvSpPr>
          <p:nvPr>
            <p:ph sz="half" idx="2"/>
          </p:nvPr>
        </p:nvSpPr>
        <p:spPr>
          <a:xfrm>
            <a:off x="6172200" y="1600200"/>
            <a:ext cx="5181600" cy="4572000"/>
          </a:xfrm>
        </p:spPr>
        <p:txBody>
          <a:bodyPr vert="horz" lIns="91440" tIns="45720" rIns="91440" bIns="45720" rtlCol="0">
            <a:normAutofit/>
          </a:bodyPr>
          <a:lstStyle/>
          <a:p>
            <a:pPr marL="0" indent="0">
              <a:buNone/>
            </a:pPr>
            <a:r>
              <a:rPr lang="en-US" dirty="0"/>
              <a:t>Explanation:</a:t>
            </a:r>
          </a:p>
          <a:p>
            <a:pPr marL="0" indent="0">
              <a:buNone/>
            </a:pPr>
            <a:r>
              <a:rPr lang="en-US" dirty="0"/>
              <a:t>      The success rate since 2013 kept till 2020</a:t>
            </a:r>
          </a:p>
          <a:p>
            <a:pPr marL="0" indent="0">
              <a:buNone/>
            </a:pPr>
            <a:endParaRPr lang="en-US" dirty="0"/>
          </a:p>
        </p:txBody>
      </p:sp>
    </p:spTree>
    <p:custDataLst>
      <p:tags r:id="rId1"/>
    </p:custDataLst>
    <p:extLst>
      <p:ext uri="{BB962C8B-B14F-4D97-AF65-F5344CB8AC3E}">
        <p14:creationId xmlns:p14="http://schemas.microsoft.com/office/powerpoint/2010/main" val="857333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05330-0589-A550-601A-037CA416F6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BA8902-AF46-DDE8-D792-7940E18AF629}"/>
              </a:ext>
            </a:extLst>
          </p:cNvPr>
          <p:cNvSpPr>
            <a:spLocks noGrp="1"/>
          </p:cNvSpPr>
          <p:nvPr>
            <p:ph type="title"/>
          </p:nvPr>
        </p:nvSpPr>
        <p:spPr>
          <a:xfrm>
            <a:off x="838200" y="365125"/>
            <a:ext cx="10515600" cy="1325563"/>
          </a:xfrm>
        </p:spPr>
        <p:txBody>
          <a:bodyPr/>
          <a:lstStyle/>
          <a:p>
            <a:r>
              <a:rPr lang="en-US" dirty="0"/>
              <a:t>OVERALL FINDINGS &amp; IMPLICATIONS</a:t>
            </a:r>
          </a:p>
        </p:txBody>
      </p:sp>
      <p:sp>
        <p:nvSpPr>
          <p:cNvPr id="4" name="Content Placeholder 3">
            <a:extLst>
              <a:ext uri="{FF2B5EF4-FFF2-40B4-BE49-F238E27FC236}">
                <a16:creationId xmlns:a16="http://schemas.microsoft.com/office/drawing/2014/main" id="{2FDBBA5A-826D-FFFD-F1BE-92269842D330}"/>
              </a:ext>
            </a:extLst>
          </p:cNvPr>
          <p:cNvSpPr>
            <a:spLocks noGrp="1"/>
          </p:cNvSpPr>
          <p:nvPr>
            <p:ph sz="half" idx="2"/>
          </p:nvPr>
        </p:nvSpPr>
        <p:spPr>
          <a:xfrm>
            <a:off x="609600" y="1825625"/>
            <a:ext cx="10744200" cy="1087438"/>
          </a:xfrm>
        </p:spPr>
        <p:txBody>
          <a:bodyPr vert="horz" lIns="91440" tIns="45720" rIns="91440" bIns="45720" rtlCol="0" anchor="t">
            <a:normAutofit fontScale="70000" lnSpcReduction="20000"/>
          </a:bodyPr>
          <a:lstStyle/>
          <a:p>
            <a:pPr marL="0" indent="0">
              <a:buNone/>
            </a:pPr>
            <a:r>
              <a:rPr lang="en-US" b="1" dirty="0">
                <a:latin typeface="IBM Plex Sans"/>
              </a:rPr>
              <a:t>Explanation:</a:t>
            </a:r>
            <a:endParaRPr lang="ru-RU" dirty="0"/>
          </a:p>
          <a:p>
            <a:pPr marL="0" indent="0">
              <a:buNone/>
            </a:pPr>
            <a:r>
              <a:rPr lang="en-US" dirty="0">
                <a:latin typeface="IBM Plex Sans"/>
              </a:rPr>
              <a:t>     In the LEO orbit the Success appear </a:t>
            </a:r>
            <a:r>
              <a:rPr lang="en-US" dirty="0" err="1">
                <a:latin typeface="IBM Plex Sans"/>
              </a:rPr>
              <a:t>relateds</a:t>
            </a:r>
            <a:r>
              <a:rPr lang="en-US" dirty="0">
                <a:latin typeface="IBM Plex Sans"/>
              </a:rPr>
              <a:t> to the number of flights. On the other hand, there seems to be no </a:t>
            </a:r>
            <a:r>
              <a:rPr lang="en-US" dirty="0" err="1">
                <a:latin typeface="IBM Plex Sans"/>
              </a:rPr>
              <a:t>relationsip</a:t>
            </a:r>
            <a:r>
              <a:rPr lang="en-US" dirty="0">
                <a:latin typeface="IBM Plex Sans"/>
              </a:rPr>
              <a:t> between flight number when in GTO orbit</a:t>
            </a:r>
          </a:p>
        </p:txBody>
      </p:sp>
      <p:pic>
        <p:nvPicPr>
          <p:cNvPr id="5" name="Рисунок 4" descr="Изображение выглядит как текст, снимок экрана, линия, График&#10;&#10;Автоматически созданное описание">
            <a:extLst>
              <a:ext uri="{FF2B5EF4-FFF2-40B4-BE49-F238E27FC236}">
                <a16:creationId xmlns:a16="http://schemas.microsoft.com/office/drawing/2014/main" id="{D1CDF8A4-721A-7FE3-9580-95C00C401369}"/>
              </a:ext>
            </a:extLst>
          </p:cNvPr>
          <p:cNvPicPr>
            <a:picLocks noChangeAspect="1"/>
          </p:cNvPicPr>
          <p:nvPr/>
        </p:nvPicPr>
        <p:blipFill>
          <a:blip r:embed="rId3"/>
          <a:stretch>
            <a:fillRect/>
          </a:stretch>
        </p:blipFill>
        <p:spPr>
          <a:xfrm>
            <a:off x="419100" y="3432228"/>
            <a:ext cx="11582400" cy="2597044"/>
          </a:xfrm>
          <a:prstGeom prst="rect">
            <a:avLst/>
          </a:prstGeom>
        </p:spPr>
      </p:pic>
    </p:spTree>
    <p:custDataLst>
      <p:tags r:id="rId1"/>
    </p:custDataLst>
    <p:extLst>
      <p:ext uri="{BB962C8B-B14F-4D97-AF65-F5344CB8AC3E}">
        <p14:creationId xmlns:p14="http://schemas.microsoft.com/office/powerpoint/2010/main" val="3865637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1598F-DBE3-7B78-D1F9-0BA7F7DC75BC}"/>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34A3B939-6057-23B6-25B3-E33A2D205C2A}"/>
              </a:ext>
            </a:extLst>
          </p:cNvPr>
          <p:cNvSpPr>
            <a:spLocks noGrp="1"/>
          </p:cNvSpPr>
          <p:nvPr>
            <p:ph type="title"/>
          </p:nvPr>
        </p:nvSpPr>
        <p:spPr>
          <a:xfrm>
            <a:off x="838200" y="365125"/>
            <a:ext cx="10515600" cy="1325563"/>
          </a:xfrm>
        </p:spPr>
        <p:txBody>
          <a:bodyPr anchor="ctr">
            <a:normAutofit/>
          </a:bodyPr>
          <a:lstStyle/>
          <a:p>
            <a:pPr algn="ctr"/>
            <a:r>
              <a:rPr lang="en-US" dirty="0">
                <a:latin typeface="IBM Plex Sans SemiBold"/>
              </a:rPr>
              <a:t>Payload Mass vs. Orbit type</a:t>
            </a:r>
            <a:endParaRPr lang="en-US" dirty="0"/>
          </a:p>
        </p:txBody>
      </p:sp>
      <p:sp>
        <p:nvSpPr>
          <p:cNvPr id="10" name="Content Placeholder 3">
            <a:extLst>
              <a:ext uri="{FF2B5EF4-FFF2-40B4-BE49-F238E27FC236}">
                <a16:creationId xmlns:a16="http://schemas.microsoft.com/office/drawing/2014/main" id="{8E40FF55-AE57-CB43-454D-CEFBE080CE8E}"/>
              </a:ext>
            </a:extLst>
          </p:cNvPr>
          <p:cNvSpPr txBox="1">
            <a:spLocks/>
          </p:cNvSpPr>
          <p:nvPr/>
        </p:nvSpPr>
        <p:spPr>
          <a:xfrm>
            <a:off x="835891" y="1825625"/>
            <a:ext cx="10517909" cy="16081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latin typeface="IBM Plex Sans"/>
              </a:rPr>
              <a:t>Explanation:</a:t>
            </a:r>
          </a:p>
          <a:p>
            <a:pPr lvl="1">
              <a:buFont typeface="Courier New"/>
              <a:buChar char="o"/>
            </a:pPr>
            <a:r>
              <a:rPr lang="en-US" dirty="0">
                <a:latin typeface="IBM Plex Sans"/>
              </a:rPr>
              <a:t>Heavy payload have a negative influence on GTO orbits and positive on GTO and Polar LEO(ISS) orbits.</a:t>
            </a:r>
            <a:endParaRPr lang="en-US" dirty="0"/>
          </a:p>
        </p:txBody>
      </p:sp>
      <p:pic>
        <p:nvPicPr>
          <p:cNvPr id="2" name="Рисунок 1" descr="Изображение выглядит как текст, снимок экрана, линия, График&#10;&#10;Автоматически созданное описание">
            <a:extLst>
              <a:ext uri="{FF2B5EF4-FFF2-40B4-BE49-F238E27FC236}">
                <a16:creationId xmlns:a16="http://schemas.microsoft.com/office/drawing/2014/main" id="{2CFAD74A-6031-AF21-0DDE-3ED9C7E1AA7B}"/>
              </a:ext>
            </a:extLst>
          </p:cNvPr>
          <p:cNvPicPr>
            <a:picLocks noChangeAspect="1"/>
          </p:cNvPicPr>
          <p:nvPr/>
        </p:nvPicPr>
        <p:blipFill>
          <a:blip r:embed="rId3"/>
          <a:stretch>
            <a:fillRect/>
          </a:stretch>
        </p:blipFill>
        <p:spPr>
          <a:xfrm>
            <a:off x="127000" y="3947825"/>
            <a:ext cx="11226800" cy="2188149"/>
          </a:xfrm>
          <a:prstGeom prst="rect">
            <a:avLst/>
          </a:prstGeom>
        </p:spPr>
      </p:pic>
    </p:spTree>
    <p:custDataLst>
      <p:tags r:id="rId1"/>
    </p:custDataLst>
    <p:extLst>
      <p:ext uri="{BB962C8B-B14F-4D97-AF65-F5344CB8AC3E}">
        <p14:creationId xmlns:p14="http://schemas.microsoft.com/office/powerpoint/2010/main" val="1860158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3A16F-6AB5-5C0B-5466-65B2A6AE811E}"/>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E978FF3-BC93-079A-1687-DD4786B81DF4}"/>
              </a:ext>
            </a:extLst>
          </p:cNvPr>
          <p:cNvSpPr>
            <a:spLocks noGrp="1"/>
          </p:cNvSpPr>
          <p:nvPr>
            <p:ph type="title"/>
          </p:nvPr>
        </p:nvSpPr>
        <p:spPr>
          <a:xfrm>
            <a:off x="838200" y="365125"/>
            <a:ext cx="10515600" cy="1325563"/>
          </a:xfrm>
        </p:spPr>
        <p:txBody>
          <a:bodyPr anchor="ctr">
            <a:normAutofit/>
          </a:bodyPr>
          <a:lstStyle/>
          <a:p>
            <a:r>
              <a:rPr lang="en-US" dirty="0"/>
              <a:t>CONCLUSION</a:t>
            </a:r>
          </a:p>
        </p:txBody>
      </p:sp>
      <p:sp>
        <p:nvSpPr>
          <p:cNvPr id="12" name="Content Placeholder 3">
            <a:extLst>
              <a:ext uri="{FF2B5EF4-FFF2-40B4-BE49-F238E27FC236}">
                <a16:creationId xmlns:a16="http://schemas.microsoft.com/office/drawing/2014/main" id="{2E75918E-509D-16F8-F478-FA41759FEFE9}"/>
              </a:ext>
            </a:extLst>
          </p:cNvPr>
          <p:cNvSpPr txBox="1">
            <a:spLocks/>
          </p:cNvSpPr>
          <p:nvPr/>
        </p:nvSpPr>
        <p:spPr>
          <a:xfrm>
            <a:off x="4544291" y="1825625"/>
            <a:ext cx="6809509" cy="306402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dirty="0">
                <a:latin typeface="IBM Plex Sans"/>
              </a:rPr>
              <a:t>LR, SVM, KNN are top-performing models for forecasting outcomes in this data.</a:t>
            </a:r>
          </a:p>
          <a:p>
            <a:r>
              <a:rPr lang="en-US" sz="1600" dirty="0">
                <a:latin typeface="IBM Plex Sans"/>
              </a:rPr>
              <a:t>Lighter payloads have a higher performance compared heavier ones.</a:t>
            </a:r>
          </a:p>
          <a:p>
            <a:r>
              <a:rPr lang="en-US" sz="1600" dirty="0">
                <a:latin typeface="IBM Plex Sans"/>
              </a:rPr>
              <a:t>The likelihood of a SpaceX launch succeeding increases with the number of years of experience, suggesting a trend towards flawless launches over time.</a:t>
            </a:r>
          </a:p>
          <a:p>
            <a:r>
              <a:rPr lang="en-US" sz="1600" dirty="0">
                <a:latin typeface="IBM Plex Sans"/>
              </a:rPr>
              <a:t>Launch Complex 39A at Kennedy Space Center has the highest number of successful launches compared to other launch sites </a:t>
            </a:r>
          </a:p>
          <a:p>
            <a:r>
              <a:rPr lang="en-US" sz="1600" dirty="0">
                <a:latin typeface="IBM Plex Sans"/>
              </a:rPr>
              <a:t>GEO,HEO,SSO.ES L1 orbit types exhibit the highest rates of successful launches.</a:t>
            </a:r>
            <a:endParaRPr lang="en-US" sz="1600" dirty="0"/>
          </a:p>
        </p:txBody>
      </p:sp>
      <p:pic>
        <p:nvPicPr>
          <p:cNvPr id="13" name="Content Placeholder 5">
            <a:extLst>
              <a:ext uri="{FF2B5EF4-FFF2-40B4-BE49-F238E27FC236}">
                <a16:creationId xmlns:a16="http://schemas.microsoft.com/office/drawing/2014/main" id="{CD985AE9-0D12-3398-B9B7-4395CABF1707}"/>
              </a:ext>
            </a:extLst>
          </p:cNvPr>
          <p:cNvPicPr>
            <a:picLocks noGrp="1" noChangeAspect="1"/>
          </p:cNvPicPr>
          <p:nvPr>
            <p:ph sz="half" idx="1"/>
          </p:nvPr>
        </p:nvPicPr>
        <p:blipFill>
          <a:blip r:embed="rId3"/>
          <a:stretch>
            <a:fillRect/>
          </a:stretch>
        </p:blipFill>
        <p:spPr>
          <a:xfrm>
            <a:off x="1102876" y="1692487"/>
            <a:ext cx="3054361" cy="3054361"/>
          </a:xfrm>
          <a:prstGeom prst="rect">
            <a:avLst/>
          </a:prstGeom>
        </p:spPr>
      </p:pic>
      <p:pic>
        <p:nvPicPr>
          <p:cNvPr id="2" name="Рисунок 1" descr="Изображение выглядит как текст, снимок экрана, диаграмма, График&#10;&#10;Автоматически созданное описание">
            <a:extLst>
              <a:ext uri="{FF2B5EF4-FFF2-40B4-BE49-F238E27FC236}">
                <a16:creationId xmlns:a16="http://schemas.microsoft.com/office/drawing/2014/main" id="{E648F301-998B-D45E-71D4-76144054772B}"/>
              </a:ext>
            </a:extLst>
          </p:cNvPr>
          <p:cNvPicPr>
            <a:picLocks noChangeAspect="1"/>
          </p:cNvPicPr>
          <p:nvPr/>
        </p:nvPicPr>
        <p:blipFill>
          <a:blip r:embed="rId4"/>
          <a:stretch>
            <a:fillRect/>
          </a:stretch>
        </p:blipFill>
        <p:spPr>
          <a:xfrm>
            <a:off x="4993409" y="4743988"/>
            <a:ext cx="6361546" cy="2115207"/>
          </a:xfrm>
          <a:prstGeom prst="rect">
            <a:avLst/>
          </a:prstGeom>
        </p:spPr>
      </p:pic>
      <p:sp>
        <p:nvSpPr>
          <p:cNvPr id="3" name="TextBox 2">
            <a:extLst>
              <a:ext uri="{FF2B5EF4-FFF2-40B4-BE49-F238E27FC236}">
                <a16:creationId xmlns:a16="http://schemas.microsoft.com/office/drawing/2014/main" id="{8BCDD798-EB5C-9D4D-94BB-B0BF91415C0C}"/>
              </a:ext>
            </a:extLst>
          </p:cNvPr>
          <p:cNvSpPr txBox="1"/>
          <p:nvPr/>
        </p:nvSpPr>
        <p:spPr>
          <a:xfrm>
            <a:off x="1662545" y="4889500"/>
            <a:ext cx="3186545" cy="1558052"/>
          </a:xfrm>
          <a:prstGeom prst="ellipse">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r>
              <a:rPr lang="ru-RU" sz="1600" dirty="0"/>
              <a:t>KSC LC-39A, </a:t>
            </a:r>
            <a:r>
              <a:rPr lang="ru-RU" sz="1600" err="1"/>
              <a:t>has</a:t>
            </a:r>
            <a:r>
              <a:rPr lang="ru-RU" sz="1600" dirty="0"/>
              <a:t> </a:t>
            </a:r>
            <a:r>
              <a:rPr lang="ru-RU" sz="1600" err="1"/>
              <a:t>the</a:t>
            </a:r>
            <a:r>
              <a:rPr lang="ru-RU" sz="1600" dirty="0"/>
              <a:t> </a:t>
            </a:r>
            <a:r>
              <a:rPr lang="ru-RU" sz="1600" err="1"/>
              <a:t>most</a:t>
            </a:r>
            <a:r>
              <a:rPr lang="ru-RU" sz="1600" dirty="0"/>
              <a:t> </a:t>
            </a:r>
            <a:r>
              <a:rPr lang="ru-RU" sz="1600" err="1"/>
              <a:t>successful</a:t>
            </a:r>
            <a:r>
              <a:rPr lang="ru-RU" sz="1600" dirty="0"/>
              <a:t> </a:t>
            </a:r>
            <a:r>
              <a:rPr lang="ru-RU" sz="1600" err="1"/>
              <a:t>launches</a:t>
            </a:r>
            <a:r>
              <a:rPr lang="ru-RU" sz="1600" dirty="0"/>
              <a:t> </a:t>
            </a:r>
            <a:r>
              <a:rPr lang="ru-RU" sz="1600" err="1"/>
              <a:t>overall</a:t>
            </a:r>
            <a:endParaRPr lang="ru-RU" sz="1600"/>
          </a:p>
          <a:p>
            <a:endParaRPr lang="ru-RU" dirty="0"/>
          </a:p>
        </p:txBody>
      </p:sp>
    </p:spTree>
    <p:custDataLst>
      <p:tags r:id="rId1"/>
    </p:custDataLst>
    <p:extLst>
      <p:ext uri="{BB962C8B-B14F-4D97-AF65-F5344CB8AC3E}">
        <p14:creationId xmlns:p14="http://schemas.microsoft.com/office/powerpoint/2010/main" val="840378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E3B3C1-D9BB-4299-8E48-B010A1508195}"/>
              </a:ext>
            </a:extLst>
          </p:cNvPr>
          <p:cNvSpPr txBox="1"/>
          <p:nvPr/>
        </p:nvSpPr>
        <p:spPr>
          <a:xfrm>
            <a:off x="1416843" y="1289686"/>
            <a:ext cx="8727281" cy="120032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ru-RU" sz="3600" b="1" dirty="0" err="1"/>
              <a:t>Thank</a:t>
            </a:r>
            <a:r>
              <a:rPr lang="ru-RU" sz="3600" b="1" dirty="0"/>
              <a:t> </a:t>
            </a:r>
            <a:r>
              <a:rPr lang="ru-RU" sz="3600" b="1" dirty="0" err="1"/>
              <a:t>you</a:t>
            </a:r>
            <a:r>
              <a:rPr lang="ru-RU" sz="3600" b="1" dirty="0"/>
              <a:t>!</a:t>
            </a:r>
          </a:p>
          <a:p>
            <a:pPr algn="ctr"/>
            <a:endParaRPr lang="ru-RU" sz="3600" b="1" dirty="0"/>
          </a:p>
        </p:txBody>
      </p:sp>
    </p:spTree>
    <p:extLst>
      <p:ext uri="{BB962C8B-B14F-4D97-AF65-F5344CB8AC3E}">
        <p14:creationId xmlns:p14="http://schemas.microsoft.com/office/powerpoint/2010/main" val="2256058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76FB0-8465-86A8-332A-32CC35A5D2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7DC8D-244C-F7EC-5F66-ACB99A7D61C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pic>
        <p:nvPicPr>
          <p:cNvPr id="3" name="Picture 2">
            <a:extLst>
              <a:ext uri="{FF2B5EF4-FFF2-40B4-BE49-F238E27FC236}">
                <a16:creationId xmlns:a16="http://schemas.microsoft.com/office/drawing/2014/main" id="{BBCC879F-E713-B75A-D2DE-0953EB0EA469}"/>
              </a:ext>
            </a:extLst>
          </p:cNvPr>
          <p:cNvPicPr>
            <a:picLocks noChangeAspect="1"/>
          </p:cNvPicPr>
          <p:nvPr/>
        </p:nvPicPr>
        <p:blipFill>
          <a:blip r:embed="rId3"/>
          <a:stretch>
            <a:fillRect/>
          </a:stretch>
        </p:blipFill>
        <p:spPr>
          <a:xfrm>
            <a:off x="994347" y="2262036"/>
            <a:ext cx="3054361" cy="3054361"/>
          </a:xfrm>
          <a:prstGeom prst="rect">
            <a:avLst/>
          </a:prstGeom>
        </p:spPr>
      </p:pic>
      <p:sp>
        <p:nvSpPr>
          <p:cNvPr id="4" name="Content Placeholder 2">
            <a:extLst>
              <a:ext uri="{FF2B5EF4-FFF2-40B4-BE49-F238E27FC236}">
                <a16:creationId xmlns:a16="http://schemas.microsoft.com/office/drawing/2014/main" id="{ED35578F-30C9-4905-FD4E-7366FEFAEA7F}"/>
              </a:ext>
            </a:extLst>
          </p:cNvPr>
          <p:cNvSpPr txBox="1">
            <a:spLocks/>
          </p:cNvSpPr>
          <p:nvPr/>
        </p:nvSpPr>
        <p:spPr>
          <a:xfrm>
            <a:off x="4285075" y="1825625"/>
            <a:ext cx="7068725" cy="435133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200" dirty="0">
                <a:solidFill>
                  <a:schemeClr val="tx1"/>
                </a:solidFill>
                <a:latin typeface="IBM Plex Mono Text"/>
              </a:rPr>
              <a:t> </a:t>
            </a:r>
            <a:r>
              <a:rPr lang="en-US" sz="2200" b="1" dirty="0">
                <a:solidFill>
                  <a:schemeClr val="tx1"/>
                </a:solidFill>
                <a:latin typeface="IBM Plex Mono Text"/>
              </a:rPr>
              <a:t> Project Background and context</a:t>
            </a:r>
          </a:p>
          <a:p>
            <a:pPr marL="0" indent="0">
              <a:buNone/>
            </a:pPr>
            <a:r>
              <a:rPr lang="en-US" sz="2200" dirty="0">
                <a:solidFill>
                  <a:schemeClr val="tx1"/>
                </a:solidFill>
                <a:latin typeface="IBM Plex Mono Text"/>
              </a:rPr>
              <a:t>       </a:t>
            </a:r>
            <a:r>
              <a:rPr lang="en-US" sz="1800" dirty="0">
                <a:solidFill>
                  <a:schemeClr val="tx1"/>
                </a:solidFill>
                <a:latin typeface="IBM Plex Mono Text"/>
              </a:rPr>
              <a:t> </a:t>
            </a:r>
            <a:r>
              <a:rPr lang="en-US" sz="1700" dirty="0">
                <a:solidFill>
                  <a:schemeClr val="tx1"/>
                </a:solidFill>
                <a:latin typeface="IBM Plex Mono Text"/>
              </a:rPr>
              <a:t>The aim of this project is to predict if the Falcon 9 first stage will successfully land. Other providers cost upward of 165 million dollars each. The price difference is explained by the fact that SpaceX can reuse the first stage. By determining if the stage will land, we can determine the cost a launch. This information is interesting for another company if it wants to complete with SpaceX for a rocket launch.</a:t>
            </a:r>
          </a:p>
          <a:p>
            <a:pPr marL="0" indent="0">
              <a:buNone/>
            </a:pPr>
            <a:endParaRPr lang="en-US" sz="1800" dirty="0">
              <a:solidFill>
                <a:schemeClr val="tx1"/>
              </a:solidFill>
              <a:latin typeface="IBM Plex Mono Text"/>
            </a:endParaRPr>
          </a:p>
          <a:p>
            <a:pPr marL="0" indent="0" algn="ctr">
              <a:buNone/>
            </a:pPr>
            <a:r>
              <a:rPr lang="en-US" sz="1800" b="1" dirty="0">
                <a:solidFill>
                  <a:schemeClr val="tx1"/>
                </a:solidFill>
                <a:latin typeface="IBM Plex Mono Text"/>
              </a:rPr>
              <a:t> </a:t>
            </a:r>
            <a:r>
              <a:rPr lang="en-US" sz="2200" b="1" dirty="0">
                <a:solidFill>
                  <a:schemeClr val="tx1"/>
                </a:solidFill>
                <a:latin typeface="IBM Plex Mono Text"/>
              </a:rPr>
              <a:t>Problems you want to find answers  </a:t>
            </a:r>
          </a:p>
          <a:p>
            <a:pPr marL="0" indent="0">
              <a:buNone/>
            </a:pPr>
            <a:r>
              <a:rPr lang="en-US" sz="1800" dirty="0">
                <a:solidFill>
                  <a:schemeClr val="tx1"/>
                </a:solidFill>
                <a:latin typeface="IBM Plex Mono Text"/>
              </a:rPr>
              <a:t>        </a:t>
            </a:r>
            <a:r>
              <a:rPr lang="en-US" sz="1700" dirty="0">
                <a:solidFill>
                  <a:schemeClr val="tx1"/>
                </a:solidFill>
                <a:latin typeface="IBM Plex Mono Text"/>
              </a:rPr>
              <a:t> 1. What are the main characteristics of a successful or failed landing?</a:t>
            </a:r>
          </a:p>
          <a:p>
            <a:pPr marL="0" indent="0">
              <a:buNone/>
            </a:pPr>
            <a:r>
              <a:rPr lang="en-US" sz="1700" dirty="0">
                <a:solidFill>
                  <a:schemeClr val="tx1"/>
                </a:solidFill>
                <a:latin typeface="IBM Plex Mono Text"/>
              </a:rPr>
              <a:t>         2. What are the effect of each relationship of the rocket variables on  </a:t>
            </a:r>
          </a:p>
          <a:p>
            <a:pPr marL="0" indent="0">
              <a:buNone/>
            </a:pPr>
            <a:r>
              <a:rPr lang="en-US" sz="1700" dirty="0">
                <a:solidFill>
                  <a:schemeClr val="tx1"/>
                </a:solidFill>
                <a:latin typeface="IBM Plex Mono Text"/>
              </a:rPr>
              <a:t>             The success or failure of a landing?</a:t>
            </a:r>
          </a:p>
          <a:p>
            <a:pPr marL="0" indent="0">
              <a:buNone/>
            </a:pPr>
            <a:r>
              <a:rPr lang="en-US" sz="1700" dirty="0">
                <a:solidFill>
                  <a:schemeClr val="tx1"/>
                </a:solidFill>
                <a:latin typeface="IBM Plex Mono Text"/>
              </a:rPr>
              <a:t>         3. What are the conditions which will allow SpaceX to achieve the best     </a:t>
            </a:r>
          </a:p>
          <a:p>
            <a:pPr marL="0" indent="0">
              <a:buNone/>
            </a:pPr>
            <a:r>
              <a:rPr lang="en-US" sz="1700" dirty="0">
                <a:solidFill>
                  <a:schemeClr val="tx1"/>
                </a:solidFill>
                <a:latin typeface="IBM Plex Mono Text"/>
              </a:rPr>
              <a:t>             Landing success rate?</a:t>
            </a:r>
          </a:p>
          <a:p>
            <a:pPr marL="0" indent="0">
              <a:buNone/>
            </a:pPr>
            <a:endParaRPr lang="en-US" sz="2200" dirty="0">
              <a:solidFill>
                <a:schemeClr val="tx1"/>
              </a:solidFill>
              <a:latin typeface="IBM Plex Mono Text"/>
            </a:endParaRPr>
          </a:p>
        </p:txBody>
      </p:sp>
    </p:spTree>
    <p:custDataLst>
      <p:tags r:id="rId1"/>
    </p:custDataLst>
    <p:extLst>
      <p:ext uri="{BB962C8B-B14F-4D97-AF65-F5344CB8AC3E}">
        <p14:creationId xmlns:p14="http://schemas.microsoft.com/office/powerpoint/2010/main" val="2040863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1DCFD-8450-17AD-05D4-229BA1C66C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AB7E7-7534-10CB-A359-88015C285B97}"/>
              </a:ext>
            </a:extLst>
          </p:cNvPr>
          <p:cNvSpPr>
            <a:spLocks noGrp="1"/>
          </p:cNvSpPr>
          <p:nvPr>
            <p:ph type="title"/>
          </p:nvPr>
        </p:nvSpPr>
        <p:spPr>
          <a:xfrm>
            <a:off x="782053" y="376642"/>
            <a:ext cx="11051380" cy="1330891"/>
          </a:xfrm>
        </p:spPr>
        <p:txBody>
          <a:bodyPr anchor="ctr">
            <a:normAutofit/>
          </a:bodyPr>
          <a:lstStyle/>
          <a:p>
            <a:pPr algn="ctr"/>
            <a:r>
              <a:rPr lang="en-US" dirty="0"/>
              <a:t>METHODOLOGY</a:t>
            </a:r>
          </a:p>
        </p:txBody>
      </p:sp>
      <p:sp>
        <p:nvSpPr>
          <p:cNvPr id="3" name="Content Placeholder 2">
            <a:extLst>
              <a:ext uri="{FF2B5EF4-FFF2-40B4-BE49-F238E27FC236}">
                <a16:creationId xmlns:a16="http://schemas.microsoft.com/office/drawing/2014/main" id="{5EF8C842-232A-AE37-3471-90353781809D}"/>
              </a:ext>
            </a:extLst>
          </p:cNvPr>
          <p:cNvSpPr txBox="1">
            <a:spLocks/>
          </p:cNvSpPr>
          <p:nvPr/>
        </p:nvSpPr>
        <p:spPr>
          <a:xfrm>
            <a:off x="4308166" y="1398443"/>
            <a:ext cx="7068725" cy="4432156"/>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r>
              <a:rPr lang="en-US" sz="2200" b="1" dirty="0">
                <a:latin typeface="IBM Plex Sans"/>
              </a:rPr>
              <a:t>Data collection methodology</a:t>
            </a:r>
          </a:p>
          <a:p>
            <a:pPr lvl="1">
              <a:buFont typeface="Courier New"/>
              <a:buChar char="o"/>
            </a:pPr>
            <a:r>
              <a:rPr lang="en-US" sz="1800" dirty="0">
                <a:latin typeface="IBM Plex Sans"/>
              </a:rPr>
              <a:t>Using SpaceX Rest API</a:t>
            </a:r>
          </a:p>
          <a:p>
            <a:pPr lvl="1">
              <a:buFont typeface="Courier New"/>
              <a:buChar char="o"/>
            </a:pPr>
            <a:r>
              <a:rPr lang="en-US" sz="1800" dirty="0">
                <a:latin typeface="IBM Plex Sans"/>
              </a:rPr>
              <a:t>Using Web Scrapping from Wikipedia</a:t>
            </a:r>
          </a:p>
          <a:p>
            <a:r>
              <a:rPr lang="en-US" sz="2200" b="1" dirty="0">
                <a:latin typeface="IBM Plex Sans"/>
              </a:rPr>
              <a:t>Performed data wrangling</a:t>
            </a:r>
          </a:p>
          <a:p>
            <a:pPr lvl="1">
              <a:buFont typeface="Courier New"/>
              <a:buChar char="o"/>
            </a:pPr>
            <a:r>
              <a:rPr lang="en-US" sz="1800" dirty="0">
                <a:latin typeface="IBM Plex Sans"/>
              </a:rPr>
              <a:t>Filtering the data</a:t>
            </a:r>
          </a:p>
          <a:p>
            <a:pPr lvl="1">
              <a:buFont typeface="Courier New"/>
              <a:buChar char="o"/>
            </a:pPr>
            <a:r>
              <a:rPr lang="en-US" sz="1800" dirty="0">
                <a:latin typeface="IBM Plex Sans"/>
              </a:rPr>
              <a:t>Dealing with missing values</a:t>
            </a:r>
          </a:p>
          <a:p>
            <a:pPr lvl="1">
              <a:buFont typeface="Courier New"/>
              <a:buChar char="o"/>
            </a:pPr>
            <a:r>
              <a:rPr lang="en-US" sz="1800" dirty="0">
                <a:latin typeface="IBM Plex Sans"/>
              </a:rPr>
              <a:t>Using One Hot Encoding to prepare the data to a binary classification</a:t>
            </a:r>
          </a:p>
          <a:p>
            <a:r>
              <a:rPr lang="en-US" sz="2200" b="1" dirty="0">
                <a:latin typeface="IBM Plex Sans"/>
              </a:rPr>
              <a:t>Performed exploratory data analysis (EDA) using visualization and SQL.</a:t>
            </a:r>
          </a:p>
          <a:p>
            <a:r>
              <a:rPr lang="en-US" sz="2200" b="1" dirty="0">
                <a:latin typeface="IBM Plex Sans"/>
              </a:rPr>
              <a:t>Performed interactive visual analytics using Folium and </a:t>
            </a:r>
            <a:r>
              <a:rPr lang="en-US" sz="2200" b="1" dirty="0" err="1">
                <a:latin typeface="IBM Plex Sans"/>
              </a:rPr>
              <a:t>Plotly</a:t>
            </a:r>
            <a:r>
              <a:rPr lang="en-US" sz="2200" b="1" dirty="0">
                <a:latin typeface="IBM Plex Sans"/>
              </a:rPr>
              <a:t> Dash</a:t>
            </a:r>
          </a:p>
          <a:p>
            <a:r>
              <a:rPr lang="en-US" sz="2200" b="1" dirty="0">
                <a:latin typeface="IBM Plex Sans"/>
              </a:rPr>
              <a:t>Performed predictive analysis using classification models</a:t>
            </a:r>
          </a:p>
          <a:p>
            <a:pPr lvl="1">
              <a:buFont typeface="Courier New"/>
              <a:buChar char="o"/>
            </a:pPr>
            <a:r>
              <a:rPr lang="en-US" sz="1800" dirty="0">
                <a:latin typeface="IBM Plex Sans"/>
              </a:rPr>
              <a:t>Building, tuning and evaluation of classification models to ensure the best results</a:t>
            </a:r>
          </a:p>
          <a:p>
            <a:endParaRPr lang="en-US" sz="2200" b="1" dirty="0">
              <a:latin typeface="IBM Plex Sans"/>
            </a:endParaRPr>
          </a:p>
          <a:p>
            <a:pPr lvl="1">
              <a:buFont typeface="Courier New"/>
              <a:buChar char="o"/>
            </a:pPr>
            <a:endParaRPr lang="en-US" sz="1800" b="1" dirty="0">
              <a:latin typeface="IBM Plex Sans"/>
            </a:endParaRPr>
          </a:p>
          <a:p>
            <a:pPr marL="457200" lvl="1" indent="0">
              <a:buNone/>
            </a:pPr>
            <a:endParaRPr lang="en-US" sz="1800" dirty="0">
              <a:latin typeface="IBM Plex Sans"/>
            </a:endParaRPr>
          </a:p>
        </p:txBody>
      </p:sp>
      <p:pic>
        <p:nvPicPr>
          <p:cNvPr id="4" name="Picture 3">
            <a:extLst>
              <a:ext uri="{FF2B5EF4-FFF2-40B4-BE49-F238E27FC236}">
                <a16:creationId xmlns:a16="http://schemas.microsoft.com/office/drawing/2014/main" id="{280CF71F-8A03-DAC7-4BC2-F05644ECBFFF}"/>
              </a:ext>
            </a:extLst>
          </p:cNvPr>
          <p:cNvPicPr>
            <a:picLocks noChangeAspect="1"/>
          </p:cNvPicPr>
          <p:nvPr/>
        </p:nvPicPr>
        <p:blipFill>
          <a:blip r:embed="rId3"/>
          <a:stretch>
            <a:fillRect/>
          </a:stretch>
        </p:blipFill>
        <p:spPr>
          <a:xfrm>
            <a:off x="979655" y="1831709"/>
            <a:ext cx="3194581" cy="3194581"/>
          </a:xfrm>
          <a:prstGeom prst="rect">
            <a:avLst/>
          </a:prstGeom>
        </p:spPr>
      </p:pic>
    </p:spTree>
    <p:custDataLst>
      <p:tags r:id="rId1"/>
    </p:custDataLst>
    <p:extLst>
      <p:ext uri="{BB962C8B-B14F-4D97-AF65-F5344CB8AC3E}">
        <p14:creationId xmlns:p14="http://schemas.microsoft.com/office/powerpoint/2010/main" val="3791692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6996F8-F04C-2301-F8F1-C0A7F0793BAF}"/>
              </a:ext>
            </a:extLst>
          </p:cNvPr>
          <p:cNvSpPr>
            <a:spLocks noGrp="1"/>
          </p:cNvSpPr>
          <p:nvPr>
            <p:ph type="title"/>
          </p:nvPr>
        </p:nvSpPr>
        <p:spPr/>
        <p:txBody>
          <a:bodyPr/>
          <a:lstStyle/>
          <a:p>
            <a:r>
              <a:rPr lang="ru-RU" dirty="0">
                <a:latin typeface="IBM Plex Sans SemiBold"/>
              </a:rPr>
              <a:t>Data Collection</a:t>
            </a:r>
            <a:endParaRPr lang="ru-RU" dirty="0"/>
          </a:p>
        </p:txBody>
      </p:sp>
      <p:sp>
        <p:nvSpPr>
          <p:cNvPr id="3" name="Объект 2">
            <a:extLst>
              <a:ext uri="{FF2B5EF4-FFF2-40B4-BE49-F238E27FC236}">
                <a16:creationId xmlns:a16="http://schemas.microsoft.com/office/drawing/2014/main" id="{DDBDD20D-49F1-2A8A-D72F-C58480D3A75E}"/>
              </a:ext>
            </a:extLst>
          </p:cNvPr>
          <p:cNvSpPr>
            <a:spLocks noGrp="1"/>
          </p:cNvSpPr>
          <p:nvPr>
            <p:ph sz="half" idx="1"/>
          </p:nvPr>
        </p:nvSpPr>
        <p:spPr>
          <a:xfrm>
            <a:off x="838200" y="1600200"/>
            <a:ext cx="10504942" cy="964490"/>
          </a:xfrm>
        </p:spPr>
        <p:txBody>
          <a:bodyPr vert="horz" lIns="91440" tIns="45720" rIns="91440" bIns="45720" rtlCol="0" anchor="t">
            <a:normAutofit fontScale="92500"/>
          </a:bodyPr>
          <a:lstStyle/>
          <a:p>
            <a:r>
              <a:rPr lang="ru-RU" sz="2400" err="1">
                <a:latin typeface="IBM Plex Sans"/>
              </a:rPr>
              <a:t>Datasets</a:t>
            </a:r>
            <a:r>
              <a:rPr lang="ru-RU" sz="2400" dirty="0">
                <a:latin typeface="IBM Plex Sans"/>
              </a:rPr>
              <a:t> </a:t>
            </a:r>
            <a:r>
              <a:rPr lang="ru-RU" sz="2400" err="1">
                <a:latin typeface="IBM Plex Sans"/>
              </a:rPr>
              <a:t>are</a:t>
            </a:r>
            <a:r>
              <a:rPr lang="ru-RU" sz="2400" dirty="0">
                <a:latin typeface="IBM Plex Sans"/>
              </a:rPr>
              <a:t> </a:t>
            </a:r>
            <a:r>
              <a:rPr lang="ru-RU" sz="2400" err="1">
                <a:latin typeface="IBM Plex Sans"/>
              </a:rPr>
              <a:t>collected</a:t>
            </a:r>
            <a:r>
              <a:rPr lang="ru-RU" sz="2400" dirty="0">
                <a:latin typeface="IBM Plex Sans"/>
              </a:rPr>
              <a:t> </a:t>
            </a:r>
            <a:r>
              <a:rPr lang="ru-RU" sz="2400" err="1">
                <a:latin typeface="IBM Plex Sans"/>
              </a:rPr>
              <a:t>from</a:t>
            </a:r>
            <a:r>
              <a:rPr lang="ru-RU" sz="2400" dirty="0">
                <a:latin typeface="IBM Plex Sans"/>
              </a:rPr>
              <a:t> </a:t>
            </a:r>
            <a:r>
              <a:rPr lang="ru-RU" sz="2400" err="1">
                <a:latin typeface="IBM Plex Sans"/>
              </a:rPr>
              <a:t>Rest</a:t>
            </a:r>
            <a:r>
              <a:rPr lang="ru-RU" sz="2400" dirty="0">
                <a:latin typeface="IBM Plex Sans"/>
              </a:rPr>
              <a:t> </a:t>
            </a:r>
            <a:r>
              <a:rPr lang="ru-RU" sz="2400" err="1">
                <a:latin typeface="IBM Plex Sans"/>
              </a:rPr>
              <a:t>SpaceX</a:t>
            </a:r>
            <a:r>
              <a:rPr lang="ru-RU" sz="2400" dirty="0">
                <a:latin typeface="IBM Plex Sans"/>
              </a:rPr>
              <a:t> API </a:t>
            </a:r>
            <a:r>
              <a:rPr lang="ru-RU" sz="2400" err="1">
                <a:latin typeface="IBM Plex Sans"/>
              </a:rPr>
              <a:t>and</a:t>
            </a:r>
            <a:r>
              <a:rPr lang="ru-RU" sz="2400" dirty="0">
                <a:latin typeface="IBM Plex Sans"/>
              </a:rPr>
              <a:t> </a:t>
            </a:r>
            <a:r>
              <a:rPr lang="ru-RU" sz="2400" err="1">
                <a:latin typeface="IBM Plex Sans"/>
              </a:rPr>
              <a:t>webscrapping</a:t>
            </a:r>
            <a:r>
              <a:rPr lang="ru-RU" sz="2400" dirty="0">
                <a:latin typeface="IBM Plex Sans"/>
              </a:rPr>
              <a:t> Wikipedia</a:t>
            </a:r>
          </a:p>
          <a:p>
            <a:pPr lvl="1">
              <a:buFont typeface="Courier New"/>
              <a:buChar char="o"/>
            </a:pPr>
            <a:r>
              <a:rPr lang="ru-RU" sz="1900" dirty="0">
                <a:latin typeface="IBM Plex Sans"/>
              </a:rPr>
              <a:t>The </a:t>
            </a:r>
            <a:r>
              <a:rPr lang="ru-RU" sz="1900" err="1">
                <a:latin typeface="IBM Plex Sans"/>
              </a:rPr>
              <a:t>information</a:t>
            </a:r>
            <a:r>
              <a:rPr lang="ru-RU" sz="1900" dirty="0">
                <a:latin typeface="IBM Plex Sans"/>
              </a:rPr>
              <a:t> </a:t>
            </a:r>
            <a:r>
              <a:rPr lang="ru-RU" sz="1900" err="1">
                <a:latin typeface="IBM Plex Sans"/>
              </a:rPr>
              <a:t>obtained</a:t>
            </a:r>
            <a:r>
              <a:rPr lang="ru-RU" sz="1900" dirty="0">
                <a:latin typeface="IBM Plex Sans"/>
              </a:rPr>
              <a:t> </a:t>
            </a:r>
            <a:r>
              <a:rPr lang="ru-RU" sz="1900" err="1">
                <a:latin typeface="IBM Plex Sans"/>
              </a:rPr>
              <a:t>by</a:t>
            </a:r>
            <a:r>
              <a:rPr lang="ru-RU" sz="1900" dirty="0">
                <a:latin typeface="IBM Plex Sans"/>
              </a:rPr>
              <a:t> </a:t>
            </a:r>
            <a:r>
              <a:rPr lang="ru-RU" sz="1900" err="1">
                <a:latin typeface="IBM Plex Sans"/>
              </a:rPr>
              <a:t>the</a:t>
            </a:r>
            <a:r>
              <a:rPr lang="ru-RU" sz="1900" dirty="0">
                <a:latin typeface="IBM Plex Sans"/>
              </a:rPr>
              <a:t> API </a:t>
            </a:r>
            <a:r>
              <a:rPr lang="ru-RU" sz="1900" err="1">
                <a:latin typeface="IBM Plex Sans"/>
              </a:rPr>
              <a:t>are</a:t>
            </a:r>
            <a:r>
              <a:rPr lang="ru-RU" sz="1900" dirty="0">
                <a:latin typeface="IBM Plex Sans"/>
              </a:rPr>
              <a:t> </a:t>
            </a:r>
            <a:r>
              <a:rPr lang="ru-RU" sz="1900" err="1">
                <a:latin typeface="IBM Plex Sans"/>
              </a:rPr>
              <a:t>rocket</a:t>
            </a:r>
            <a:r>
              <a:rPr lang="ru-RU" sz="1900" dirty="0">
                <a:latin typeface="IBM Plex Sans"/>
              </a:rPr>
              <a:t>, </a:t>
            </a:r>
            <a:r>
              <a:rPr lang="ru-RU" sz="1900" err="1">
                <a:latin typeface="IBM Plex Sans"/>
              </a:rPr>
              <a:t>launches</a:t>
            </a:r>
            <a:r>
              <a:rPr lang="ru-RU" sz="1900" dirty="0">
                <a:latin typeface="IBM Plex Sans"/>
              </a:rPr>
              <a:t>, </a:t>
            </a:r>
            <a:r>
              <a:rPr lang="ru-RU" sz="1900" err="1">
                <a:latin typeface="IBM Plex Sans"/>
              </a:rPr>
              <a:t>payload</a:t>
            </a:r>
            <a:r>
              <a:rPr lang="ru-RU" sz="1900" dirty="0">
                <a:latin typeface="IBM Plex Sans"/>
              </a:rPr>
              <a:t> </a:t>
            </a:r>
            <a:r>
              <a:rPr lang="ru-RU" sz="1900" err="1">
                <a:latin typeface="IBM Plex Sans"/>
              </a:rPr>
              <a:t>information</a:t>
            </a:r>
            <a:endParaRPr lang="ru-RU" sz="1900" dirty="0">
              <a:latin typeface="IBM Plex Sans"/>
            </a:endParaRPr>
          </a:p>
          <a:p>
            <a:pPr lvl="2">
              <a:buFont typeface="Wingdings"/>
              <a:buChar char="§"/>
            </a:pPr>
            <a:r>
              <a:rPr lang="ru-RU" sz="1500" dirty="0">
                <a:latin typeface="IBM Plex Sans"/>
              </a:rPr>
              <a:t>The Space X REST API URL </a:t>
            </a:r>
            <a:r>
              <a:rPr lang="ru-RU" sz="1500" dirty="0" err="1">
                <a:latin typeface="IBM Plex Sans"/>
              </a:rPr>
              <a:t>is</a:t>
            </a:r>
            <a:r>
              <a:rPr lang="ru-RU" sz="1500" dirty="0">
                <a:latin typeface="IBM Plex Sans"/>
              </a:rPr>
              <a:t> api.spacexdata.com/v4/</a:t>
            </a:r>
            <a:endParaRPr lang="ru-RU" sz="1500" dirty="0"/>
          </a:p>
        </p:txBody>
      </p:sp>
      <p:pic>
        <p:nvPicPr>
          <p:cNvPr id="5" name="Рисунок 4" descr="Изображение выглядит как текст, Шрифт, Цвет электрик, снимок экрана&#10;&#10;Автоматически созданное описание">
            <a:extLst>
              <a:ext uri="{FF2B5EF4-FFF2-40B4-BE49-F238E27FC236}">
                <a16:creationId xmlns:a16="http://schemas.microsoft.com/office/drawing/2014/main" id="{F1A3C95D-C370-765A-999D-577F6B63DEF7}"/>
              </a:ext>
            </a:extLst>
          </p:cNvPr>
          <p:cNvPicPr>
            <a:picLocks noChangeAspect="1"/>
          </p:cNvPicPr>
          <p:nvPr/>
        </p:nvPicPr>
        <p:blipFill>
          <a:blip r:embed="rId2"/>
          <a:stretch>
            <a:fillRect/>
          </a:stretch>
        </p:blipFill>
        <p:spPr>
          <a:xfrm>
            <a:off x="2579076" y="2810380"/>
            <a:ext cx="6096000" cy="839366"/>
          </a:xfrm>
          <a:prstGeom prst="rect">
            <a:avLst/>
          </a:prstGeom>
        </p:spPr>
      </p:pic>
      <p:sp>
        <p:nvSpPr>
          <p:cNvPr id="6" name="TextBox 5">
            <a:extLst>
              <a:ext uri="{FF2B5EF4-FFF2-40B4-BE49-F238E27FC236}">
                <a16:creationId xmlns:a16="http://schemas.microsoft.com/office/drawing/2014/main" id="{CE41EC7A-F643-CD28-4FDF-D9A06DC399E3}"/>
              </a:ext>
            </a:extLst>
          </p:cNvPr>
          <p:cNvSpPr txBox="1"/>
          <p:nvPr/>
        </p:nvSpPr>
        <p:spPr>
          <a:xfrm>
            <a:off x="928937" y="3651638"/>
            <a:ext cx="939403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ru-RU" dirty="0"/>
              <a:t>The </a:t>
            </a:r>
            <a:r>
              <a:rPr lang="ru-RU" dirty="0" err="1"/>
              <a:t>information</a:t>
            </a:r>
            <a:r>
              <a:rPr lang="ru-RU" dirty="0"/>
              <a:t> </a:t>
            </a:r>
            <a:r>
              <a:rPr lang="ru-RU" dirty="0" err="1"/>
              <a:t>obtained</a:t>
            </a:r>
            <a:r>
              <a:rPr lang="ru-RU" dirty="0"/>
              <a:t> </a:t>
            </a:r>
            <a:r>
              <a:rPr lang="ru-RU" dirty="0" err="1"/>
              <a:t>by</a:t>
            </a:r>
            <a:r>
              <a:rPr lang="ru-RU" dirty="0"/>
              <a:t> </a:t>
            </a:r>
            <a:r>
              <a:rPr lang="ru-RU" dirty="0" err="1"/>
              <a:t>the</a:t>
            </a:r>
            <a:r>
              <a:rPr lang="ru-RU" dirty="0"/>
              <a:t> </a:t>
            </a:r>
            <a:r>
              <a:rPr lang="ru-RU" dirty="0" err="1"/>
              <a:t>webscrapping</a:t>
            </a:r>
            <a:r>
              <a:rPr lang="ru-RU" dirty="0"/>
              <a:t> </a:t>
            </a:r>
            <a:r>
              <a:rPr lang="ru-RU" dirty="0" err="1"/>
              <a:t>of</a:t>
            </a:r>
            <a:r>
              <a:rPr lang="ru-RU" dirty="0"/>
              <a:t> Wikipedia </a:t>
            </a:r>
            <a:r>
              <a:rPr lang="ru-RU" dirty="0" err="1"/>
              <a:t>are</a:t>
            </a:r>
            <a:r>
              <a:rPr lang="ru-RU" dirty="0"/>
              <a:t> </a:t>
            </a:r>
            <a:r>
              <a:rPr lang="ru-RU" dirty="0" err="1"/>
              <a:t>launches</a:t>
            </a:r>
            <a:r>
              <a:rPr lang="ru-RU" dirty="0"/>
              <a:t>, </a:t>
            </a:r>
            <a:r>
              <a:rPr lang="ru-RU" dirty="0" err="1"/>
              <a:t>landing</a:t>
            </a:r>
            <a:r>
              <a:rPr lang="ru-RU" dirty="0"/>
              <a:t>, </a:t>
            </a:r>
            <a:r>
              <a:rPr lang="ru-RU" dirty="0" err="1"/>
              <a:t>payload</a:t>
            </a:r>
            <a:r>
              <a:rPr lang="ru-RU" dirty="0"/>
              <a:t> </a:t>
            </a:r>
            <a:r>
              <a:rPr lang="ru-RU" dirty="0" err="1"/>
              <a:t>information</a:t>
            </a:r>
            <a:r>
              <a:rPr lang="ru-RU" dirty="0"/>
              <a:t>.</a:t>
            </a:r>
          </a:p>
          <a:p>
            <a:pPr marL="742950" lvl="1" indent="-285750">
              <a:buFont typeface="Courier New"/>
              <a:buChar char="o"/>
            </a:pPr>
            <a:r>
              <a:rPr lang="ru-RU" sz="1200"/>
              <a:t>URL </a:t>
            </a:r>
            <a:r>
              <a:rPr lang="ru-RU" sz="1200" err="1"/>
              <a:t>is</a:t>
            </a:r>
            <a:r>
              <a:rPr lang="ru-RU" sz="1200" dirty="0"/>
              <a:t> </a:t>
            </a:r>
            <a:r>
              <a:rPr lang="ru-RU" sz="1200" dirty="0">
                <a:hlinkClick r:id="rId3"/>
              </a:rPr>
              <a:t>https://en.wikipedia.org/w/index.php?title=List_of_Falcon_9_and_Falcon_Heavy_launches&amp;oldid=1027686922</a:t>
            </a:r>
          </a:p>
          <a:p>
            <a:pPr marL="742950" lvl="1" indent="-285750">
              <a:buFont typeface="Courier New"/>
              <a:buChar char="o"/>
            </a:pPr>
            <a:endParaRPr lang="ru-RU" dirty="0"/>
          </a:p>
        </p:txBody>
      </p:sp>
      <p:pic>
        <p:nvPicPr>
          <p:cNvPr id="7" name="Рисунок 6" descr="Изображение выглядит как текст, Шрифт, Цвет электрик, снимок экрана&#10;&#10;Автоматически созданное описание">
            <a:extLst>
              <a:ext uri="{FF2B5EF4-FFF2-40B4-BE49-F238E27FC236}">
                <a16:creationId xmlns:a16="http://schemas.microsoft.com/office/drawing/2014/main" id="{0A348D68-5D50-FA4C-FAF1-F4910FFC512F}"/>
              </a:ext>
            </a:extLst>
          </p:cNvPr>
          <p:cNvPicPr>
            <a:picLocks noChangeAspect="1"/>
          </p:cNvPicPr>
          <p:nvPr/>
        </p:nvPicPr>
        <p:blipFill>
          <a:blip r:embed="rId4"/>
          <a:stretch>
            <a:fillRect/>
          </a:stretch>
        </p:blipFill>
        <p:spPr>
          <a:xfrm>
            <a:off x="2578189" y="5019985"/>
            <a:ext cx="6096000" cy="860716"/>
          </a:xfrm>
          <a:prstGeom prst="rect">
            <a:avLst/>
          </a:prstGeom>
        </p:spPr>
      </p:pic>
    </p:spTree>
    <p:extLst>
      <p:ext uri="{BB962C8B-B14F-4D97-AF65-F5344CB8AC3E}">
        <p14:creationId xmlns:p14="http://schemas.microsoft.com/office/powerpoint/2010/main" val="3628363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2DC3E8-B1F5-0BDA-9D6B-60E01D5013D3}"/>
              </a:ext>
            </a:extLst>
          </p:cNvPr>
          <p:cNvSpPr>
            <a:spLocks noGrp="1"/>
          </p:cNvSpPr>
          <p:nvPr>
            <p:ph type="title"/>
          </p:nvPr>
        </p:nvSpPr>
        <p:spPr/>
        <p:txBody>
          <a:bodyPr/>
          <a:lstStyle/>
          <a:p>
            <a:r>
              <a:rPr lang="ru-RU" dirty="0">
                <a:latin typeface="IBM Plex Sans SemiBold"/>
              </a:rPr>
              <a:t>Data Collection – </a:t>
            </a:r>
            <a:r>
              <a:rPr lang="ru-RU" dirty="0" err="1">
                <a:latin typeface="IBM Plex Sans SemiBold"/>
              </a:rPr>
              <a:t>SpaceX</a:t>
            </a:r>
            <a:r>
              <a:rPr lang="ru-RU" dirty="0">
                <a:latin typeface="IBM Plex Sans SemiBold"/>
              </a:rPr>
              <a:t> API</a:t>
            </a:r>
            <a:endParaRPr lang="ru-RU" dirty="0"/>
          </a:p>
        </p:txBody>
      </p:sp>
      <p:pic>
        <p:nvPicPr>
          <p:cNvPr id="5" name="Объект 4" descr="Изображение выглядит как текст, снимок экрана, Шрифт, диаграмма&#10;&#10;Автоматически созданное описание">
            <a:extLst>
              <a:ext uri="{FF2B5EF4-FFF2-40B4-BE49-F238E27FC236}">
                <a16:creationId xmlns:a16="http://schemas.microsoft.com/office/drawing/2014/main" id="{89C694FF-D803-B214-18BE-889CE1BADB1D}"/>
              </a:ext>
            </a:extLst>
          </p:cNvPr>
          <p:cNvPicPr>
            <a:picLocks noGrp="1" noChangeAspect="1"/>
          </p:cNvPicPr>
          <p:nvPr>
            <p:ph sz="half" idx="1"/>
          </p:nvPr>
        </p:nvPicPr>
        <p:blipFill>
          <a:blip r:embed="rId2"/>
          <a:stretch>
            <a:fillRect/>
          </a:stretch>
        </p:blipFill>
        <p:spPr>
          <a:xfrm>
            <a:off x="759336" y="1684220"/>
            <a:ext cx="10097832" cy="4222786"/>
          </a:xfrm>
        </p:spPr>
      </p:pic>
    </p:spTree>
    <p:extLst>
      <p:ext uri="{BB962C8B-B14F-4D97-AF65-F5344CB8AC3E}">
        <p14:creationId xmlns:p14="http://schemas.microsoft.com/office/powerpoint/2010/main" val="38756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DB77E3-3388-5FD1-4A55-0F82A1BB94E0}"/>
              </a:ext>
            </a:extLst>
          </p:cNvPr>
          <p:cNvSpPr>
            <a:spLocks noGrp="1"/>
          </p:cNvSpPr>
          <p:nvPr>
            <p:ph type="title"/>
          </p:nvPr>
        </p:nvSpPr>
        <p:spPr/>
        <p:txBody>
          <a:bodyPr/>
          <a:lstStyle/>
          <a:p>
            <a:r>
              <a:rPr lang="ru-RU" dirty="0">
                <a:latin typeface="IBM Plex Sans SemiBold"/>
              </a:rPr>
              <a:t>Data Collection- </a:t>
            </a:r>
            <a:r>
              <a:rPr lang="ru-RU" dirty="0" err="1">
                <a:latin typeface="IBM Plex Sans SemiBold"/>
              </a:rPr>
              <a:t>Scraping</a:t>
            </a:r>
            <a:endParaRPr lang="ru-RU" dirty="0" err="1"/>
          </a:p>
        </p:txBody>
      </p:sp>
      <p:pic>
        <p:nvPicPr>
          <p:cNvPr id="5" name="Объект 4"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A4487A27-CE5B-3C16-F74A-7CD8D35A62FA}"/>
              </a:ext>
            </a:extLst>
          </p:cNvPr>
          <p:cNvPicPr>
            <a:picLocks noGrp="1" noChangeAspect="1"/>
          </p:cNvPicPr>
          <p:nvPr>
            <p:ph sz="half" idx="1"/>
          </p:nvPr>
        </p:nvPicPr>
        <p:blipFill>
          <a:blip r:embed="rId2"/>
          <a:stretch>
            <a:fillRect/>
          </a:stretch>
        </p:blipFill>
        <p:spPr>
          <a:xfrm>
            <a:off x="839266" y="1522450"/>
            <a:ext cx="10524125" cy="4056086"/>
          </a:xfrm>
        </p:spPr>
      </p:pic>
    </p:spTree>
    <p:extLst>
      <p:ext uri="{BB962C8B-B14F-4D97-AF65-F5344CB8AC3E}">
        <p14:creationId xmlns:p14="http://schemas.microsoft.com/office/powerpoint/2010/main" val="3096170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B8E600-D793-654B-0B92-DBF8914CE460}"/>
              </a:ext>
            </a:extLst>
          </p:cNvPr>
          <p:cNvSpPr>
            <a:spLocks noGrp="1"/>
          </p:cNvSpPr>
          <p:nvPr>
            <p:ph type="title"/>
          </p:nvPr>
        </p:nvSpPr>
        <p:spPr/>
        <p:txBody>
          <a:bodyPr/>
          <a:lstStyle/>
          <a:p>
            <a:r>
              <a:rPr lang="ru-RU" dirty="0">
                <a:latin typeface="IBM Plex Sans SemiBold"/>
              </a:rPr>
              <a:t>Data </a:t>
            </a:r>
            <a:r>
              <a:rPr lang="ru-RU" dirty="0" err="1">
                <a:latin typeface="IBM Plex Sans SemiBold"/>
              </a:rPr>
              <a:t>Wrangling</a:t>
            </a:r>
            <a:endParaRPr lang="ru-RU" dirty="0" err="1"/>
          </a:p>
        </p:txBody>
      </p:sp>
      <p:sp>
        <p:nvSpPr>
          <p:cNvPr id="3" name="Объект 2">
            <a:extLst>
              <a:ext uri="{FF2B5EF4-FFF2-40B4-BE49-F238E27FC236}">
                <a16:creationId xmlns:a16="http://schemas.microsoft.com/office/drawing/2014/main" id="{AD2AF676-25AB-BF36-4E29-D62FA4EBFB81}"/>
              </a:ext>
            </a:extLst>
          </p:cNvPr>
          <p:cNvSpPr>
            <a:spLocks noGrp="1"/>
          </p:cNvSpPr>
          <p:nvPr>
            <p:ph sz="half" idx="1"/>
          </p:nvPr>
        </p:nvSpPr>
        <p:spPr>
          <a:xfrm>
            <a:off x="838200" y="1600200"/>
            <a:ext cx="10419683" cy="4012490"/>
          </a:xfrm>
        </p:spPr>
        <p:txBody>
          <a:bodyPr vert="horz" lIns="91440" tIns="45720" rIns="91440" bIns="45720" rtlCol="0" anchor="t">
            <a:normAutofit/>
          </a:bodyPr>
          <a:lstStyle/>
          <a:p>
            <a:r>
              <a:rPr lang="ru-RU" dirty="0">
                <a:latin typeface="IBM Plex Sans"/>
              </a:rPr>
              <a:t>In </a:t>
            </a:r>
            <a:r>
              <a:rPr lang="ru-RU" err="1">
                <a:latin typeface="IBM Plex Sans"/>
              </a:rPr>
              <a:t>the</a:t>
            </a:r>
            <a:r>
              <a:rPr lang="ru-RU" dirty="0">
                <a:latin typeface="IBM Plex Sans"/>
              </a:rPr>
              <a:t> </a:t>
            </a:r>
            <a:r>
              <a:rPr lang="ru-RU" err="1">
                <a:latin typeface="IBM Plex Sans"/>
              </a:rPr>
              <a:t>dataset</a:t>
            </a:r>
            <a:r>
              <a:rPr lang="ru-RU" dirty="0">
                <a:latin typeface="IBM Plex Sans"/>
              </a:rPr>
              <a:t>, </a:t>
            </a:r>
            <a:r>
              <a:rPr lang="ru-RU" err="1">
                <a:latin typeface="IBM Plex Sans"/>
              </a:rPr>
              <a:t>there</a:t>
            </a:r>
            <a:r>
              <a:rPr lang="ru-RU" dirty="0">
                <a:latin typeface="IBM Plex Sans"/>
              </a:rPr>
              <a:t> </a:t>
            </a:r>
            <a:r>
              <a:rPr lang="ru-RU" err="1">
                <a:latin typeface="IBM Plex Sans"/>
              </a:rPr>
              <a:t>are</a:t>
            </a:r>
            <a:r>
              <a:rPr lang="ru-RU" dirty="0">
                <a:latin typeface="IBM Plex Sans"/>
              </a:rPr>
              <a:t> </a:t>
            </a:r>
            <a:r>
              <a:rPr lang="ru-RU" err="1">
                <a:latin typeface="IBM Plex Sans"/>
              </a:rPr>
              <a:t>several</a:t>
            </a:r>
            <a:r>
              <a:rPr lang="ru-RU" dirty="0">
                <a:latin typeface="IBM Plex Sans"/>
              </a:rPr>
              <a:t> </a:t>
            </a:r>
            <a:r>
              <a:rPr lang="ru-RU" err="1">
                <a:latin typeface="IBM Plex Sans"/>
              </a:rPr>
              <a:t>cases</a:t>
            </a:r>
            <a:r>
              <a:rPr lang="ru-RU" dirty="0">
                <a:latin typeface="IBM Plex Sans"/>
              </a:rPr>
              <a:t> </a:t>
            </a:r>
            <a:r>
              <a:rPr lang="ru-RU" err="1">
                <a:latin typeface="IBM Plex Sans"/>
              </a:rPr>
              <a:t>where</a:t>
            </a:r>
            <a:r>
              <a:rPr lang="ru-RU" dirty="0">
                <a:latin typeface="IBM Plex Sans"/>
              </a:rPr>
              <a:t> </a:t>
            </a:r>
            <a:r>
              <a:rPr lang="ru-RU" err="1">
                <a:latin typeface="IBM Plex Sans"/>
              </a:rPr>
              <a:t>the</a:t>
            </a:r>
            <a:r>
              <a:rPr lang="ru-RU" dirty="0">
                <a:latin typeface="IBM Plex Sans"/>
              </a:rPr>
              <a:t> </a:t>
            </a:r>
            <a:r>
              <a:rPr lang="ru-RU" err="1">
                <a:latin typeface="IBM Plex Sans"/>
              </a:rPr>
              <a:t>booster</a:t>
            </a:r>
            <a:r>
              <a:rPr lang="ru-RU" dirty="0">
                <a:latin typeface="IBM Plex Sans"/>
              </a:rPr>
              <a:t> </a:t>
            </a:r>
            <a:r>
              <a:rPr lang="ru-RU" err="1">
                <a:latin typeface="IBM Plex Sans"/>
              </a:rPr>
              <a:t>did</a:t>
            </a:r>
            <a:r>
              <a:rPr lang="ru-RU" dirty="0">
                <a:latin typeface="IBM Plex Sans"/>
              </a:rPr>
              <a:t> </a:t>
            </a:r>
            <a:r>
              <a:rPr lang="ru-RU" err="1">
                <a:latin typeface="IBM Plex Sans"/>
              </a:rPr>
              <a:t>not</a:t>
            </a:r>
            <a:r>
              <a:rPr lang="ru-RU" dirty="0">
                <a:latin typeface="IBM Plex Sans"/>
              </a:rPr>
              <a:t> </a:t>
            </a:r>
            <a:r>
              <a:rPr lang="ru-RU" err="1">
                <a:latin typeface="IBM Plex Sans"/>
              </a:rPr>
              <a:t>land</a:t>
            </a:r>
            <a:r>
              <a:rPr lang="ru-RU" dirty="0">
                <a:latin typeface="IBM Plex Sans"/>
              </a:rPr>
              <a:t> </a:t>
            </a:r>
            <a:r>
              <a:rPr lang="ru-RU" err="1">
                <a:latin typeface="IBM Plex Sans"/>
              </a:rPr>
              <a:t>successfully</a:t>
            </a:r>
            <a:r>
              <a:rPr lang="ru-RU">
                <a:latin typeface="IBM Plex Sans"/>
              </a:rPr>
              <a:t>.</a:t>
            </a:r>
          </a:p>
          <a:p>
            <a:pPr lvl="1">
              <a:buFont typeface="Courier New"/>
              <a:buChar char="o"/>
            </a:pPr>
            <a:r>
              <a:rPr lang="ru-RU" dirty="0">
                <a:latin typeface="IBM Plex Sans"/>
              </a:rPr>
              <a:t>True Ocean, True RTLS, True ASDS </a:t>
            </a:r>
            <a:r>
              <a:rPr lang="ru-RU" dirty="0" err="1">
                <a:latin typeface="IBM Plex Sans"/>
              </a:rPr>
              <a:t>means</a:t>
            </a:r>
            <a:r>
              <a:rPr lang="ru-RU" dirty="0">
                <a:latin typeface="IBM Plex Sans"/>
              </a:rPr>
              <a:t> </a:t>
            </a:r>
            <a:r>
              <a:rPr lang="ru-RU" dirty="0" err="1">
                <a:latin typeface="IBM Plex Sans"/>
              </a:rPr>
              <a:t>the</a:t>
            </a:r>
            <a:r>
              <a:rPr lang="ru-RU" dirty="0">
                <a:latin typeface="IBM Plex Sans"/>
              </a:rPr>
              <a:t> </a:t>
            </a:r>
            <a:r>
              <a:rPr lang="ru-RU" dirty="0" err="1">
                <a:latin typeface="IBM Plex Sans"/>
              </a:rPr>
              <a:t>mission</a:t>
            </a:r>
            <a:r>
              <a:rPr lang="ru-RU" dirty="0">
                <a:latin typeface="IBM Plex Sans"/>
              </a:rPr>
              <a:t> </a:t>
            </a:r>
            <a:r>
              <a:rPr lang="ru-RU" dirty="0" err="1">
                <a:latin typeface="IBM Plex Sans"/>
              </a:rPr>
              <a:t>has</a:t>
            </a:r>
            <a:r>
              <a:rPr lang="ru-RU" dirty="0">
                <a:latin typeface="IBM Plex Sans"/>
              </a:rPr>
              <a:t> </a:t>
            </a:r>
            <a:r>
              <a:rPr lang="ru-RU" dirty="0" err="1">
                <a:latin typeface="IBM Plex Sans"/>
              </a:rPr>
              <a:t>been</a:t>
            </a:r>
            <a:r>
              <a:rPr lang="ru-RU" dirty="0">
                <a:latin typeface="IBM Plex Sans"/>
              </a:rPr>
              <a:t> </a:t>
            </a:r>
            <a:r>
              <a:rPr lang="ru-RU" dirty="0" err="1">
                <a:latin typeface="IBM Plex Sans"/>
              </a:rPr>
              <a:t>successful</a:t>
            </a:r>
            <a:r>
              <a:rPr lang="ru-RU" dirty="0">
                <a:latin typeface="IBM Plex Sans"/>
              </a:rPr>
              <a:t>.</a:t>
            </a:r>
          </a:p>
          <a:p>
            <a:r>
              <a:rPr lang="ru-RU" dirty="0">
                <a:latin typeface="IBM Plex Sans"/>
              </a:rPr>
              <a:t>We </a:t>
            </a:r>
            <a:r>
              <a:rPr lang="ru-RU" dirty="0" err="1">
                <a:latin typeface="IBM Plex Sans"/>
              </a:rPr>
              <a:t>need</a:t>
            </a:r>
            <a:r>
              <a:rPr lang="ru-RU" dirty="0">
                <a:latin typeface="IBM Plex Sans"/>
              </a:rPr>
              <a:t> </a:t>
            </a:r>
            <a:r>
              <a:rPr lang="ru-RU" dirty="0" err="1">
                <a:latin typeface="IBM Plex Sans"/>
              </a:rPr>
              <a:t>to</a:t>
            </a:r>
            <a:r>
              <a:rPr lang="ru-RU" dirty="0">
                <a:latin typeface="IBM Plex Sans"/>
              </a:rPr>
              <a:t> </a:t>
            </a:r>
            <a:r>
              <a:rPr lang="ru-RU" dirty="0" err="1">
                <a:latin typeface="IBM Plex Sans"/>
              </a:rPr>
              <a:t>transfor</a:t>
            </a:r>
            <a:r>
              <a:rPr lang="ru-RU" dirty="0">
                <a:latin typeface="IBM Plex Sans"/>
              </a:rPr>
              <a:t> </a:t>
            </a:r>
            <a:r>
              <a:rPr lang="ru-RU" dirty="0" err="1">
                <a:latin typeface="IBM Plex Sans"/>
              </a:rPr>
              <a:t>string</a:t>
            </a:r>
            <a:r>
              <a:rPr lang="ru-RU" dirty="0">
                <a:latin typeface="IBM Plex Sans"/>
              </a:rPr>
              <a:t> </a:t>
            </a:r>
            <a:r>
              <a:rPr lang="ru-RU" dirty="0" err="1">
                <a:latin typeface="IBM Plex Sans"/>
              </a:rPr>
              <a:t>variables</a:t>
            </a:r>
            <a:r>
              <a:rPr lang="ru-RU" dirty="0">
                <a:latin typeface="IBM Plex Sans"/>
              </a:rPr>
              <a:t> </a:t>
            </a:r>
            <a:r>
              <a:rPr lang="ru-RU" dirty="0" err="1">
                <a:latin typeface="IBM Plex Sans"/>
              </a:rPr>
              <a:t>intoccategoricla</a:t>
            </a:r>
            <a:r>
              <a:rPr lang="ru-RU" dirty="0">
                <a:latin typeface="IBM Plex Sans"/>
              </a:rPr>
              <a:t> </a:t>
            </a:r>
            <a:r>
              <a:rPr lang="ru-RU" dirty="0" err="1">
                <a:latin typeface="IBM Plex Sans"/>
              </a:rPr>
              <a:t>variables</a:t>
            </a:r>
            <a:r>
              <a:rPr lang="ru-RU" dirty="0">
                <a:latin typeface="IBM Plex Sans"/>
              </a:rPr>
              <a:t> </a:t>
            </a:r>
            <a:r>
              <a:rPr lang="ru-RU" dirty="0" err="1">
                <a:latin typeface="IBM Plex Sans"/>
              </a:rPr>
              <a:t>where</a:t>
            </a:r>
            <a:r>
              <a:rPr lang="ru-RU" dirty="0">
                <a:latin typeface="IBM Plex Sans"/>
              </a:rPr>
              <a:t> 1 </a:t>
            </a:r>
            <a:r>
              <a:rPr lang="ru-RU" dirty="0" err="1">
                <a:latin typeface="IBM Plex Sans"/>
              </a:rPr>
              <a:t>means</a:t>
            </a:r>
            <a:r>
              <a:rPr lang="ru-RU" dirty="0">
                <a:latin typeface="IBM Plex Sans"/>
              </a:rPr>
              <a:t> </a:t>
            </a:r>
            <a:r>
              <a:rPr lang="ru-RU" dirty="0" err="1">
                <a:latin typeface="IBM Plex Sans"/>
              </a:rPr>
              <a:t>the</a:t>
            </a:r>
            <a:r>
              <a:rPr lang="ru-RU" dirty="0">
                <a:latin typeface="IBM Plex Sans"/>
              </a:rPr>
              <a:t> </a:t>
            </a:r>
            <a:r>
              <a:rPr lang="ru-RU" dirty="0" err="1">
                <a:latin typeface="IBM Plex Sans"/>
              </a:rPr>
              <a:t>mission</a:t>
            </a:r>
            <a:r>
              <a:rPr lang="ru-RU" dirty="0">
                <a:latin typeface="IBM Plex Sans"/>
              </a:rPr>
              <a:t> </a:t>
            </a:r>
            <a:r>
              <a:rPr lang="ru-RU" dirty="0" err="1">
                <a:latin typeface="IBM Plex Sans"/>
              </a:rPr>
              <a:t>has</a:t>
            </a:r>
            <a:r>
              <a:rPr lang="ru-RU" dirty="0">
                <a:latin typeface="IBM Plex Sans"/>
              </a:rPr>
              <a:t> </a:t>
            </a:r>
            <a:r>
              <a:rPr lang="ru-RU" dirty="0" err="1">
                <a:latin typeface="IBM Plex Sans"/>
              </a:rPr>
              <a:t>been</a:t>
            </a:r>
            <a:r>
              <a:rPr lang="ru-RU" dirty="0">
                <a:latin typeface="IBM Plex Sans"/>
              </a:rPr>
              <a:t> </a:t>
            </a:r>
            <a:r>
              <a:rPr lang="ru-RU" dirty="0" err="1">
                <a:latin typeface="IBM Plex Sans"/>
              </a:rPr>
              <a:t>successful</a:t>
            </a:r>
            <a:r>
              <a:rPr lang="ru-RU" dirty="0">
                <a:latin typeface="IBM Plex Sans"/>
              </a:rPr>
              <a:t> </a:t>
            </a:r>
            <a:r>
              <a:rPr lang="ru-RU" dirty="0" err="1">
                <a:latin typeface="IBM Plex Sans"/>
              </a:rPr>
              <a:t>and</a:t>
            </a:r>
            <a:r>
              <a:rPr lang="ru-RU" dirty="0">
                <a:latin typeface="IBM Plex Sans"/>
              </a:rPr>
              <a:t> O </a:t>
            </a:r>
            <a:r>
              <a:rPr lang="ru-RU" dirty="0" err="1">
                <a:latin typeface="IBM Plex Sans"/>
              </a:rPr>
              <a:t>means</a:t>
            </a:r>
            <a:r>
              <a:rPr lang="ru-RU" dirty="0">
                <a:latin typeface="IBM Plex Sans"/>
              </a:rPr>
              <a:t> </a:t>
            </a:r>
            <a:r>
              <a:rPr lang="ru-RU" dirty="0" err="1">
                <a:latin typeface="IBM Plex Sans"/>
              </a:rPr>
              <a:t>the</a:t>
            </a:r>
            <a:r>
              <a:rPr lang="ru-RU" dirty="0">
                <a:latin typeface="IBM Plex Sans"/>
              </a:rPr>
              <a:t> </a:t>
            </a:r>
            <a:r>
              <a:rPr lang="ru-RU" dirty="0" err="1">
                <a:latin typeface="IBM Plex Sans"/>
              </a:rPr>
              <a:t>mission</a:t>
            </a:r>
            <a:r>
              <a:rPr lang="ru-RU" dirty="0">
                <a:latin typeface="IBM Plex Sans"/>
              </a:rPr>
              <a:t> </a:t>
            </a:r>
            <a:r>
              <a:rPr lang="ru-RU" dirty="0" err="1">
                <a:latin typeface="IBM Plex Sans"/>
              </a:rPr>
              <a:t>was</a:t>
            </a:r>
            <a:r>
              <a:rPr lang="ru-RU" dirty="0">
                <a:latin typeface="IBM Plex Sans"/>
              </a:rPr>
              <a:t> a </a:t>
            </a:r>
            <a:r>
              <a:rPr lang="ru-RU" dirty="0" err="1">
                <a:latin typeface="IBM Plex Sans"/>
              </a:rPr>
              <a:t>failure</a:t>
            </a:r>
            <a:endParaRPr lang="ru-RU" dirty="0" err="1"/>
          </a:p>
        </p:txBody>
      </p:sp>
    </p:spTree>
    <p:extLst>
      <p:ext uri="{BB962C8B-B14F-4D97-AF65-F5344CB8AC3E}">
        <p14:creationId xmlns:p14="http://schemas.microsoft.com/office/powerpoint/2010/main" val="2173894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
  <p:tag name="ARTICULATE_DESIGN_ID_SLIDE_TEMPLATE_SKILL_NETWORK" val="762xjmeN"/>
  <p:tag name="ARTICULATE_DESIGN_ID_IBM DEVELOPER 2018 WHITE BACKGROUND" val="AcyDFp8V"/>
  <p:tag name="ARTICULATE_SLIDE_THUMBNAIL_REFRESH"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LIDE_TEMPLATE_skill_network">
  <a:themeElements>
    <a:clrScheme name="IBM Skills Network">
      <a:dk1>
        <a:srgbClr val="262626"/>
      </a:dk1>
      <a:lt1>
        <a:srgbClr val="525252"/>
      </a:lt1>
      <a:dk2>
        <a:srgbClr val="FFFFFF"/>
      </a:dk2>
      <a:lt2>
        <a:srgbClr val="FFFFFF"/>
      </a:lt2>
      <a:accent1>
        <a:srgbClr val="6C4DEA"/>
      </a:accent1>
      <a:accent2>
        <a:srgbClr val="82CFFF"/>
      </a:accent2>
      <a:accent3>
        <a:srgbClr val="FF7EB6"/>
      </a:accent3>
      <a:accent4>
        <a:srgbClr val="3DDBD9"/>
      </a:accent4>
      <a:accent5>
        <a:srgbClr val="5B9BD5"/>
      </a:accent5>
      <a:accent6>
        <a:srgbClr val="525252"/>
      </a:accent6>
      <a:hlink>
        <a:srgbClr val="C1C7CD"/>
      </a:hlink>
      <a:folHlink>
        <a:srgbClr val="DA1E28"/>
      </a:folHlink>
    </a:clrScheme>
    <a:fontScheme name="IBM Skills Network">
      <a:majorFont>
        <a:latin typeface="IBM Plex Sans SemiBold"/>
        <a:ea typeface=""/>
        <a:cs typeface=""/>
      </a:majorFont>
      <a:minorFont>
        <a:latin typeface="IBM Plex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Skills Network PPT Template 01.2023.pptx" id="{565886F7-76CC-4370-877F-2511E1EB1B28}" vid="{AD061E48-3596-4052-9172-46F1919207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9" ma:contentTypeDescription="Create a new document." ma:contentTypeScope="" ma:versionID="d7279d4efbac013e02c1e816bc7f7c13">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0a3fd1dbe83fc08387abb87098562ef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AWBlin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bfc8dc1-ab14-4a6b-8a4a-9f7f0b948a9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AWBlink" ma:index="25" nillable="true" ma:displayName="AWB link" ma:description="Author Workbench link" ma:format="Dropdown" ma:internalName="AWBlink">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2edd55d-11a0-43df-8094-42adcb6055ca}" ma:internalName="TaxCatchAll" ma:showField="CatchAllData" ma:web="f80a141d-92ca-4d3d-9308-f7e7b1d44ce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5be751-a274-42e8-93fb-f39d3b9bccc8">
      <Terms xmlns="http://schemas.microsoft.com/office/infopath/2007/PartnerControls"/>
    </lcf76f155ced4ddcb4097134ff3c332f>
    <TaxCatchAll xmlns="f80a141d-92ca-4d3d-9308-f7e7b1d44ce8" xsi:nil="true"/>
    <AWBlink xmlns="155be751-a274-42e8-93fb-f39d3b9bccc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AB06F8-DBB4-44C7-AF84-8B098C8B03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f80a141d-92ca-4d3d-9308-f7e7b1d44ce8"/>
    <ds:schemaRef ds:uri="http://www.w3.org/XML/1998/namespace"/>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IBM PPT Temp Jan 2023</Template>
  <TotalTime>5</TotalTime>
  <Words>351</Words>
  <Application>Microsoft Office PowerPoint</Application>
  <PresentationFormat>Широкоэкранный</PresentationFormat>
  <Paragraphs>107</Paragraphs>
  <Slides>37</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37</vt:i4>
      </vt:variant>
    </vt:vector>
  </HeadingPairs>
  <TitlesOfParts>
    <vt:vector size="38" baseType="lpstr">
      <vt:lpstr>SLIDE_TEMPLATE_skill_network</vt:lpstr>
      <vt:lpstr>         Applied Data Science Capstone Space X Falcon 9 First Stage Landing Prediction    </vt:lpstr>
      <vt:lpstr>Презентация PowerPoint</vt:lpstr>
      <vt:lpstr>EXECUTIVE SUMMARY</vt:lpstr>
      <vt:lpstr>INTRODUCTION</vt:lpstr>
      <vt:lpstr>METHODOLOGY</vt:lpstr>
      <vt:lpstr>Data Collection</vt:lpstr>
      <vt:lpstr>Data Collection – SpaceX API</vt:lpstr>
      <vt:lpstr>Data Collection- Scraping</vt:lpstr>
      <vt:lpstr>Data Wrangling</vt:lpstr>
      <vt:lpstr>EDA with Data Visualization</vt:lpstr>
      <vt:lpstr>EDA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 Carrier Maximum Payload</vt:lpstr>
      <vt:lpstr>2015 Launch Record</vt:lpstr>
      <vt:lpstr>Data Collection</vt:lpstr>
      <vt:lpstr>Build an Interactive Map with Folium</vt:lpstr>
      <vt:lpstr>Folium Map Slides</vt:lpstr>
      <vt:lpstr>Prediction modes used and best performing model.</vt:lpstr>
      <vt:lpstr>SVM model performance </vt:lpstr>
      <vt:lpstr>KNN model prediction</vt:lpstr>
      <vt:lpstr>Methods performed the best</vt:lpstr>
      <vt:lpstr>DASHBOARD app with Plotly Dash</vt:lpstr>
      <vt:lpstr>DASHBOARD SpaceX Launch Record</vt:lpstr>
      <vt:lpstr>Success of Laumches for all types</vt:lpstr>
      <vt:lpstr>Worse successful Rocket type and Payload correliation</vt:lpstr>
      <vt:lpstr>Success rate vs. Orbit type </vt:lpstr>
      <vt:lpstr>Launch success yearly trend</vt:lpstr>
      <vt:lpstr>OVERALL FINDINGS &amp; IMPLICATIONS</vt:lpstr>
      <vt:lpstr>Payload Mass vs. Orbit type</vt:lpstr>
      <vt:lpstr>CONCLUSION</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Tori Sleeper</dc:creator>
  <cp:lastModifiedBy>Tori Sleeper</cp:lastModifiedBy>
  <cp:revision>1100</cp:revision>
  <dcterms:created xsi:type="dcterms:W3CDTF">2024-10-30T05:40:03Z</dcterms:created>
  <dcterms:modified xsi:type="dcterms:W3CDTF">2025-01-14T00:24:37Z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ediaServiceImageTags">
    <vt:lpwstr/>
  </property>
  <property fmtid="{D5CDD505-2E9C-101B-9397-08002B2CF9AE}" pid="4" name="ArticulateGUID">
    <vt:lpwstr>07C438A6-8092-445C-AC0D-AE1422093206</vt:lpwstr>
  </property>
  <property fmtid="{D5CDD505-2E9C-101B-9397-08002B2CF9AE}" pid="5" name="ArticulatePath">
    <vt:lpwstr>https://skilluptech.sharepoint.com/sites/Coursera/Shared Documents/General/PPT template/IBM Skills Network PPT Template 01.2023</vt:lpwstr>
  </property>
</Properties>
</file>